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5" r:id="rId6"/>
    <p:sldId id="266" r:id="rId7"/>
    <p:sldId id="261" r:id="rId8"/>
    <p:sldId id="269" r:id="rId9"/>
    <p:sldId id="267" r:id="rId10"/>
    <p:sldId id="264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F945-EBF9-46E6-A14B-54F9AFAF0C45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44A0-71C1-41BE-95FC-5D3B9D90AA2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aig.zsolt@uni-nke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hk.uni-nke.hu/uploads/media_items/a-kmdi-kepzesi-terve-a-2016-ban-indult-evfolyamoknak.original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zövegdoboz 54"/>
          <p:cNvSpPr txBox="1"/>
          <p:nvPr/>
        </p:nvSpPr>
        <p:spPr>
          <a:xfrm>
            <a:off x="1065991" y="3341387"/>
            <a:ext cx="356918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0066"/>
                </a:solidFill>
              </a:rPr>
              <a:t>KOMPLEX VIZSGA</a:t>
            </a:r>
          </a:p>
          <a:p>
            <a:pPr algn="ctr"/>
            <a:r>
              <a:rPr lang="hu-HU" sz="3600" b="1" dirty="0" smtClean="0">
                <a:solidFill>
                  <a:srgbClr val="000066"/>
                </a:solidFill>
              </a:rPr>
              <a:t>Tájékoztató</a:t>
            </a:r>
          </a:p>
          <a:p>
            <a:pPr algn="ctr"/>
            <a:r>
              <a:rPr lang="hu-HU" sz="2000" b="1" dirty="0" smtClean="0">
                <a:solidFill>
                  <a:srgbClr val="000066"/>
                </a:solidFill>
              </a:rPr>
              <a:t>2018. 01. 25.</a:t>
            </a:r>
            <a:endParaRPr lang="hu-HU" sz="2000" b="1" dirty="0">
              <a:solidFill>
                <a:srgbClr val="000066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3021105" y="6248400"/>
            <a:ext cx="312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Prof. Dr. </a:t>
            </a:r>
            <a:r>
              <a:rPr lang="hu-HU" dirty="0" err="1" smtClean="0">
                <a:solidFill>
                  <a:srgbClr val="000066"/>
                </a:solidFill>
              </a:rPr>
              <a:t>Haig</a:t>
            </a:r>
            <a:r>
              <a:rPr lang="hu-HU" dirty="0" smtClean="0">
                <a:solidFill>
                  <a:srgbClr val="000066"/>
                </a:solidFill>
              </a:rPr>
              <a:t> Zsolt </a:t>
            </a:r>
            <a:r>
              <a:rPr lang="hu-HU" dirty="0" err="1" smtClean="0">
                <a:solidFill>
                  <a:srgbClr val="000066"/>
                </a:solidFill>
              </a:rPr>
              <a:t>mk</a:t>
            </a:r>
            <a:r>
              <a:rPr lang="hu-HU" dirty="0" smtClean="0">
                <a:solidFill>
                  <a:srgbClr val="000066"/>
                </a:solidFill>
              </a:rPr>
              <a:t>. </a:t>
            </a:r>
            <a:r>
              <a:rPr lang="hu-HU" dirty="0">
                <a:solidFill>
                  <a:srgbClr val="000066"/>
                </a:solidFill>
              </a:rPr>
              <a:t>e</a:t>
            </a:r>
            <a:r>
              <a:rPr lang="hu-HU" dirty="0" smtClean="0">
                <a:solidFill>
                  <a:srgbClr val="000066"/>
                </a:solidFill>
              </a:rPr>
              <a:t>zredes </a:t>
            </a:r>
            <a:endParaRPr lang="hu-HU" dirty="0">
              <a:solidFill>
                <a:srgbClr val="000066"/>
              </a:solidFill>
            </a:endParaRPr>
          </a:p>
        </p:txBody>
      </p:sp>
      <p:pic>
        <p:nvPicPr>
          <p:cNvPr id="16386" name="Picture 2" descr="http://lingfluentpro.eu/GS-HU/order/img/lea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3374"/>
            <a:ext cx="3896032" cy="2313923"/>
          </a:xfrm>
          <a:prstGeom prst="rect">
            <a:avLst/>
          </a:prstGeom>
          <a:noFill/>
        </p:spPr>
      </p:pic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59495" y="83115"/>
            <a:ext cx="2330450" cy="1152525"/>
            <a:chOff x="2073" y="1668"/>
            <a:chExt cx="3670" cy="1814"/>
          </a:xfrm>
        </p:grpSpPr>
        <p:sp>
          <p:nvSpPr>
            <p:cNvPr id="7293" name="Rectangle 125"/>
            <p:cNvSpPr>
              <a:spLocks noChangeArrowheads="1"/>
            </p:cNvSpPr>
            <p:nvPr/>
          </p:nvSpPr>
          <p:spPr bwMode="auto">
            <a:xfrm>
              <a:off x="2575" y="3323"/>
              <a:ext cx="47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92" name="Freeform 124"/>
            <p:cNvSpPr>
              <a:spLocks/>
            </p:cNvSpPr>
            <p:nvPr/>
          </p:nvSpPr>
          <p:spPr bwMode="auto">
            <a:xfrm>
              <a:off x="2512" y="1975"/>
              <a:ext cx="136" cy="164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104" y="110"/>
                </a:cxn>
                <a:cxn ang="0">
                  <a:pos x="112" y="120"/>
                </a:cxn>
                <a:cxn ang="0">
                  <a:pos x="114" y="124"/>
                </a:cxn>
                <a:cxn ang="0">
                  <a:pos x="116" y="124"/>
                </a:cxn>
                <a:cxn ang="0">
                  <a:pos x="116" y="122"/>
                </a:cxn>
                <a:cxn ang="0">
                  <a:pos x="116" y="120"/>
                </a:cxn>
                <a:cxn ang="0">
                  <a:pos x="116" y="116"/>
                </a:cxn>
                <a:cxn ang="0">
                  <a:pos x="116" y="50"/>
                </a:cxn>
                <a:cxn ang="0">
                  <a:pos x="116" y="22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26" y="0"/>
                </a:cxn>
                <a:cxn ang="0">
                  <a:pos x="132" y="0"/>
                </a:cxn>
                <a:cxn ang="0">
                  <a:pos x="136" y="0"/>
                </a:cxn>
                <a:cxn ang="0">
                  <a:pos x="134" y="20"/>
                </a:cxn>
                <a:cxn ang="0">
                  <a:pos x="134" y="50"/>
                </a:cxn>
                <a:cxn ang="0">
                  <a:pos x="134" y="156"/>
                </a:cxn>
                <a:cxn ang="0">
                  <a:pos x="134" y="160"/>
                </a:cxn>
                <a:cxn ang="0">
                  <a:pos x="130" y="162"/>
                </a:cxn>
                <a:cxn ang="0">
                  <a:pos x="128" y="164"/>
                </a:cxn>
                <a:cxn ang="0">
                  <a:pos x="124" y="164"/>
                </a:cxn>
                <a:cxn ang="0">
                  <a:pos x="116" y="164"/>
                </a:cxn>
                <a:cxn ang="0">
                  <a:pos x="110" y="160"/>
                </a:cxn>
                <a:cxn ang="0">
                  <a:pos x="104" y="156"/>
                </a:cxn>
                <a:cxn ang="0">
                  <a:pos x="96" y="146"/>
                </a:cxn>
                <a:cxn ang="0">
                  <a:pos x="24" y="48"/>
                </a:cxn>
                <a:cxn ang="0">
                  <a:pos x="20" y="44"/>
                </a:cxn>
                <a:cxn ang="0">
                  <a:pos x="18" y="40"/>
                </a:cxn>
                <a:cxn ang="0">
                  <a:pos x="18" y="40"/>
                </a:cxn>
                <a:cxn ang="0">
                  <a:pos x="18" y="46"/>
                </a:cxn>
                <a:cxn ang="0">
                  <a:pos x="18" y="52"/>
                </a:cxn>
                <a:cxn ang="0">
                  <a:pos x="18" y="112"/>
                </a:cxn>
                <a:cxn ang="0">
                  <a:pos x="20" y="140"/>
                </a:cxn>
                <a:cxn ang="0">
                  <a:pos x="22" y="162"/>
                </a:cxn>
                <a:cxn ang="0">
                  <a:pos x="20" y="162"/>
                </a:cxn>
                <a:cxn ang="0">
                  <a:pos x="16" y="162"/>
                </a:cxn>
                <a:cxn ang="0">
                  <a:pos x="1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</a:cxnLst>
              <a:rect l="0" t="0" r="r" b="b"/>
              <a:pathLst>
                <a:path w="136" h="164">
                  <a:moveTo>
                    <a:pt x="2" y="50"/>
                  </a:moveTo>
                  <a:lnTo>
                    <a:pt x="2" y="2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04" y="110"/>
                  </a:lnTo>
                  <a:lnTo>
                    <a:pt x="112" y="120"/>
                  </a:lnTo>
                  <a:lnTo>
                    <a:pt x="114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50"/>
                  </a:lnTo>
                  <a:lnTo>
                    <a:pt x="116" y="22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34" y="20"/>
                  </a:lnTo>
                  <a:lnTo>
                    <a:pt x="134" y="50"/>
                  </a:lnTo>
                  <a:lnTo>
                    <a:pt x="134" y="156"/>
                  </a:lnTo>
                  <a:lnTo>
                    <a:pt x="134" y="160"/>
                  </a:lnTo>
                  <a:lnTo>
                    <a:pt x="130" y="162"/>
                  </a:lnTo>
                  <a:lnTo>
                    <a:pt x="128" y="164"/>
                  </a:lnTo>
                  <a:lnTo>
                    <a:pt x="124" y="164"/>
                  </a:lnTo>
                  <a:lnTo>
                    <a:pt x="116" y="164"/>
                  </a:lnTo>
                  <a:lnTo>
                    <a:pt x="110" y="160"/>
                  </a:lnTo>
                  <a:lnTo>
                    <a:pt x="104" y="156"/>
                  </a:lnTo>
                  <a:lnTo>
                    <a:pt x="96" y="146"/>
                  </a:lnTo>
                  <a:lnTo>
                    <a:pt x="24" y="48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8" y="46"/>
                  </a:lnTo>
                  <a:lnTo>
                    <a:pt x="18" y="52"/>
                  </a:lnTo>
                  <a:lnTo>
                    <a:pt x="18" y="112"/>
                  </a:lnTo>
                  <a:lnTo>
                    <a:pt x="20" y="140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0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91" name="Freeform 123"/>
            <p:cNvSpPr>
              <a:spLocks/>
            </p:cNvSpPr>
            <p:nvPr/>
          </p:nvSpPr>
          <p:spPr bwMode="auto">
            <a:xfrm>
              <a:off x="2694" y="1975"/>
              <a:ext cx="100" cy="162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4"/>
                </a:cxn>
                <a:cxn ang="0">
                  <a:pos x="80" y="144"/>
                </a:cxn>
                <a:cxn ang="0">
                  <a:pos x="90" y="144"/>
                </a:cxn>
                <a:cxn ang="0">
                  <a:pos x="100" y="142"/>
                </a:cxn>
                <a:cxn ang="0">
                  <a:pos x="100" y="144"/>
                </a:cxn>
                <a:cxn ang="0">
                  <a:pos x="100" y="148"/>
                </a:cxn>
                <a:cxn ang="0">
                  <a:pos x="100" y="152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2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8" y="6"/>
                </a:cxn>
                <a:cxn ang="0">
                  <a:pos x="98" y="8"/>
                </a:cxn>
                <a:cxn ang="0">
                  <a:pos x="98" y="12"/>
                </a:cxn>
                <a:cxn ang="0">
                  <a:pos x="98" y="16"/>
                </a:cxn>
                <a:cxn ang="0">
                  <a:pos x="98" y="18"/>
                </a:cxn>
                <a:cxn ang="0">
                  <a:pos x="82" y="16"/>
                </a:cxn>
                <a:cxn ang="0">
                  <a:pos x="66" y="16"/>
                </a:cxn>
                <a:cxn ang="0">
                  <a:pos x="50" y="14"/>
                </a:cxn>
                <a:cxn ang="0">
                  <a:pos x="34" y="14"/>
                </a:cxn>
                <a:cxn ang="0">
                  <a:pos x="32" y="26"/>
                </a:cxn>
                <a:cxn ang="0">
                  <a:pos x="32" y="50"/>
                </a:cxn>
                <a:cxn ang="0">
                  <a:pos x="32" y="70"/>
                </a:cxn>
                <a:cxn ang="0">
                  <a:pos x="58" y="68"/>
                </a:cxn>
                <a:cxn ang="0">
                  <a:pos x="84" y="68"/>
                </a:cxn>
                <a:cxn ang="0">
                  <a:pos x="86" y="68"/>
                </a:cxn>
                <a:cxn ang="0">
                  <a:pos x="84" y="72"/>
                </a:cxn>
                <a:cxn ang="0">
                  <a:pos x="84" y="76"/>
                </a:cxn>
                <a:cxn ang="0">
                  <a:pos x="84" y="80"/>
                </a:cxn>
                <a:cxn ang="0">
                  <a:pos x="86" y="84"/>
                </a:cxn>
                <a:cxn ang="0">
                  <a:pos x="84" y="84"/>
                </a:cxn>
                <a:cxn ang="0">
                  <a:pos x="60" y="82"/>
                </a:cxn>
                <a:cxn ang="0">
                  <a:pos x="32" y="82"/>
                </a:cxn>
                <a:cxn ang="0">
                  <a:pos x="32" y="112"/>
                </a:cxn>
              </a:cxnLst>
              <a:rect l="0" t="0" r="r" b="b"/>
              <a:pathLst>
                <a:path w="100" h="162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4"/>
                  </a:lnTo>
                  <a:lnTo>
                    <a:pt x="80" y="144"/>
                  </a:lnTo>
                  <a:lnTo>
                    <a:pt x="90" y="144"/>
                  </a:lnTo>
                  <a:lnTo>
                    <a:pt x="100" y="142"/>
                  </a:lnTo>
                  <a:lnTo>
                    <a:pt x="100" y="144"/>
                  </a:lnTo>
                  <a:lnTo>
                    <a:pt x="100" y="148"/>
                  </a:lnTo>
                  <a:lnTo>
                    <a:pt x="100" y="152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82" y="16"/>
                  </a:lnTo>
                  <a:lnTo>
                    <a:pt x="66" y="16"/>
                  </a:lnTo>
                  <a:lnTo>
                    <a:pt x="50" y="14"/>
                  </a:lnTo>
                  <a:lnTo>
                    <a:pt x="34" y="14"/>
                  </a:lnTo>
                  <a:lnTo>
                    <a:pt x="32" y="26"/>
                  </a:lnTo>
                  <a:lnTo>
                    <a:pt x="32" y="50"/>
                  </a:lnTo>
                  <a:lnTo>
                    <a:pt x="32" y="70"/>
                  </a:lnTo>
                  <a:lnTo>
                    <a:pt x="58" y="68"/>
                  </a:lnTo>
                  <a:lnTo>
                    <a:pt x="84" y="68"/>
                  </a:lnTo>
                  <a:lnTo>
                    <a:pt x="86" y="68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4" y="80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60" y="82"/>
                  </a:lnTo>
                  <a:lnTo>
                    <a:pt x="32" y="82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90" name="Freeform 122"/>
            <p:cNvSpPr>
              <a:spLocks/>
            </p:cNvSpPr>
            <p:nvPr/>
          </p:nvSpPr>
          <p:spPr bwMode="auto">
            <a:xfrm>
              <a:off x="2816" y="1971"/>
              <a:ext cx="187" cy="1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0"/>
                </a:cxn>
                <a:cxn ang="0">
                  <a:pos x="50" y="28"/>
                </a:cxn>
                <a:cxn ang="0">
                  <a:pos x="64" y="56"/>
                </a:cxn>
                <a:cxn ang="0">
                  <a:pos x="78" y="88"/>
                </a:cxn>
                <a:cxn ang="0">
                  <a:pos x="94" y="120"/>
                </a:cxn>
                <a:cxn ang="0">
                  <a:pos x="154" y="0"/>
                </a:cxn>
                <a:cxn ang="0">
                  <a:pos x="170" y="0"/>
                </a:cxn>
                <a:cxn ang="0">
                  <a:pos x="171" y="22"/>
                </a:cxn>
                <a:cxn ang="0">
                  <a:pos x="173" y="54"/>
                </a:cxn>
                <a:cxn ang="0">
                  <a:pos x="175" y="72"/>
                </a:cxn>
                <a:cxn ang="0">
                  <a:pos x="177" y="88"/>
                </a:cxn>
                <a:cxn ang="0">
                  <a:pos x="179" y="102"/>
                </a:cxn>
                <a:cxn ang="0">
                  <a:pos x="181" y="116"/>
                </a:cxn>
                <a:cxn ang="0">
                  <a:pos x="183" y="142"/>
                </a:cxn>
                <a:cxn ang="0">
                  <a:pos x="187" y="166"/>
                </a:cxn>
                <a:cxn ang="0">
                  <a:pos x="181" y="166"/>
                </a:cxn>
                <a:cxn ang="0">
                  <a:pos x="173" y="166"/>
                </a:cxn>
                <a:cxn ang="0">
                  <a:pos x="164" y="166"/>
                </a:cxn>
                <a:cxn ang="0">
                  <a:pos x="160" y="166"/>
                </a:cxn>
                <a:cxn ang="0">
                  <a:pos x="156" y="128"/>
                </a:cxn>
                <a:cxn ang="0">
                  <a:pos x="154" y="94"/>
                </a:cxn>
                <a:cxn ang="0">
                  <a:pos x="150" y="68"/>
                </a:cxn>
                <a:cxn ang="0">
                  <a:pos x="148" y="48"/>
                </a:cxn>
                <a:cxn ang="0">
                  <a:pos x="144" y="56"/>
                </a:cxn>
                <a:cxn ang="0">
                  <a:pos x="138" y="70"/>
                </a:cxn>
                <a:cxn ang="0">
                  <a:pos x="130" y="84"/>
                </a:cxn>
                <a:cxn ang="0">
                  <a:pos x="124" y="94"/>
                </a:cxn>
                <a:cxn ang="0">
                  <a:pos x="120" y="104"/>
                </a:cxn>
                <a:cxn ang="0">
                  <a:pos x="114" y="116"/>
                </a:cxn>
                <a:cxn ang="0">
                  <a:pos x="108" y="130"/>
                </a:cxn>
                <a:cxn ang="0">
                  <a:pos x="102" y="142"/>
                </a:cxn>
                <a:cxn ang="0">
                  <a:pos x="98" y="154"/>
                </a:cxn>
                <a:cxn ang="0">
                  <a:pos x="92" y="166"/>
                </a:cxn>
                <a:cxn ang="0">
                  <a:pos x="82" y="166"/>
                </a:cxn>
                <a:cxn ang="0">
                  <a:pos x="78" y="154"/>
                </a:cxn>
                <a:cxn ang="0">
                  <a:pos x="66" y="132"/>
                </a:cxn>
                <a:cxn ang="0">
                  <a:pos x="52" y="98"/>
                </a:cxn>
                <a:cxn ang="0">
                  <a:pos x="32" y="56"/>
                </a:cxn>
                <a:cxn ang="0">
                  <a:pos x="28" y="94"/>
                </a:cxn>
                <a:cxn ang="0">
                  <a:pos x="24" y="124"/>
                </a:cxn>
                <a:cxn ang="0">
                  <a:pos x="22" y="148"/>
                </a:cxn>
                <a:cxn ang="0">
                  <a:pos x="22" y="166"/>
                </a:cxn>
                <a:cxn ang="0">
                  <a:pos x="18" y="166"/>
                </a:cxn>
                <a:cxn ang="0">
                  <a:pos x="10" y="166"/>
                </a:cxn>
                <a:cxn ang="0">
                  <a:pos x="4" y="166"/>
                </a:cxn>
                <a:cxn ang="0">
                  <a:pos x="0" y="166"/>
                </a:cxn>
                <a:cxn ang="0">
                  <a:pos x="6" y="116"/>
                </a:cxn>
                <a:cxn ang="0">
                  <a:pos x="12" y="72"/>
                </a:cxn>
                <a:cxn ang="0">
                  <a:pos x="18" y="32"/>
                </a:cxn>
                <a:cxn ang="0">
                  <a:pos x="20" y="0"/>
                </a:cxn>
              </a:cxnLst>
              <a:rect l="0" t="0" r="r" b="b"/>
              <a:pathLst>
                <a:path w="187" h="166">
                  <a:moveTo>
                    <a:pt x="20" y="0"/>
                  </a:moveTo>
                  <a:lnTo>
                    <a:pt x="36" y="0"/>
                  </a:lnTo>
                  <a:lnTo>
                    <a:pt x="50" y="28"/>
                  </a:lnTo>
                  <a:lnTo>
                    <a:pt x="64" y="56"/>
                  </a:lnTo>
                  <a:lnTo>
                    <a:pt x="78" y="88"/>
                  </a:lnTo>
                  <a:lnTo>
                    <a:pt x="94" y="12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71" y="22"/>
                  </a:lnTo>
                  <a:lnTo>
                    <a:pt x="173" y="54"/>
                  </a:lnTo>
                  <a:lnTo>
                    <a:pt x="175" y="72"/>
                  </a:lnTo>
                  <a:lnTo>
                    <a:pt x="177" y="88"/>
                  </a:lnTo>
                  <a:lnTo>
                    <a:pt x="179" y="102"/>
                  </a:lnTo>
                  <a:lnTo>
                    <a:pt x="181" y="116"/>
                  </a:lnTo>
                  <a:lnTo>
                    <a:pt x="183" y="142"/>
                  </a:lnTo>
                  <a:lnTo>
                    <a:pt x="187" y="166"/>
                  </a:lnTo>
                  <a:lnTo>
                    <a:pt x="181" y="166"/>
                  </a:lnTo>
                  <a:lnTo>
                    <a:pt x="173" y="166"/>
                  </a:lnTo>
                  <a:lnTo>
                    <a:pt x="164" y="166"/>
                  </a:lnTo>
                  <a:lnTo>
                    <a:pt x="160" y="166"/>
                  </a:lnTo>
                  <a:lnTo>
                    <a:pt x="156" y="128"/>
                  </a:lnTo>
                  <a:lnTo>
                    <a:pt x="154" y="94"/>
                  </a:lnTo>
                  <a:lnTo>
                    <a:pt x="150" y="68"/>
                  </a:lnTo>
                  <a:lnTo>
                    <a:pt x="148" y="48"/>
                  </a:lnTo>
                  <a:lnTo>
                    <a:pt x="144" y="56"/>
                  </a:lnTo>
                  <a:lnTo>
                    <a:pt x="138" y="70"/>
                  </a:lnTo>
                  <a:lnTo>
                    <a:pt x="130" y="84"/>
                  </a:lnTo>
                  <a:lnTo>
                    <a:pt x="124" y="94"/>
                  </a:lnTo>
                  <a:lnTo>
                    <a:pt x="120" y="104"/>
                  </a:lnTo>
                  <a:lnTo>
                    <a:pt x="114" y="116"/>
                  </a:lnTo>
                  <a:lnTo>
                    <a:pt x="108" y="130"/>
                  </a:lnTo>
                  <a:lnTo>
                    <a:pt x="102" y="142"/>
                  </a:lnTo>
                  <a:lnTo>
                    <a:pt x="98" y="154"/>
                  </a:lnTo>
                  <a:lnTo>
                    <a:pt x="92" y="166"/>
                  </a:lnTo>
                  <a:lnTo>
                    <a:pt x="82" y="166"/>
                  </a:lnTo>
                  <a:lnTo>
                    <a:pt x="78" y="154"/>
                  </a:lnTo>
                  <a:lnTo>
                    <a:pt x="66" y="132"/>
                  </a:lnTo>
                  <a:lnTo>
                    <a:pt x="52" y="98"/>
                  </a:lnTo>
                  <a:lnTo>
                    <a:pt x="32" y="56"/>
                  </a:lnTo>
                  <a:lnTo>
                    <a:pt x="28" y="94"/>
                  </a:lnTo>
                  <a:lnTo>
                    <a:pt x="24" y="124"/>
                  </a:lnTo>
                  <a:lnTo>
                    <a:pt x="22" y="148"/>
                  </a:lnTo>
                  <a:lnTo>
                    <a:pt x="22" y="166"/>
                  </a:lnTo>
                  <a:lnTo>
                    <a:pt x="18" y="166"/>
                  </a:lnTo>
                  <a:lnTo>
                    <a:pt x="10" y="166"/>
                  </a:lnTo>
                  <a:lnTo>
                    <a:pt x="4" y="166"/>
                  </a:lnTo>
                  <a:lnTo>
                    <a:pt x="0" y="166"/>
                  </a:lnTo>
                  <a:lnTo>
                    <a:pt x="6" y="116"/>
                  </a:lnTo>
                  <a:lnTo>
                    <a:pt x="12" y="72"/>
                  </a:lnTo>
                  <a:lnTo>
                    <a:pt x="18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9" name="Freeform 121"/>
            <p:cNvSpPr>
              <a:spLocks/>
            </p:cNvSpPr>
            <p:nvPr/>
          </p:nvSpPr>
          <p:spPr bwMode="auto">
            <a:xfrm>
              <a:off x="3011" y="1973"/>
              <a:ext cx="140" cy="164"/>
            </a:xfrm>
            <a:custGeom>
              <a:avLst/>
              <a:gdLst/>
              <a:ahLst/>
              <a:cxnLst>
                <a:cxn ang="0">
                  <a:pos x="44" y="148"/>
                </a:cxn>
                <a:cxn ang="0">
                  <a:pos x="60" y="148"/>
                </a:cxn>
                <a:cxn ang="0">
                  <a:pos x="80" y="148"/>
                </a:cxn>
                <a:cxn ang="0">
                  <a:pos x="102" y="146"/>
                </a:cxn>
                <a:cxn ang="0">
                  <a:pos x="120" y="146"/>
                </a:cxn>
                <a:cxn ang="0">
                  <a:pos x="138" y="144"/>
                </a:cxn>
                <a:cxn ang="0">
                  <a:pos x="138" y="146"/>
                </a:cxn>
                <a:cxn ang="0">
                  <a:pos x="138" y="150"/>
                </a:cxn>
                <a:cxn ang="0">
                  <a:pos x="138" y="154"/>
                </a:cxn>
                <a:cxn ang="0">
                  <a:pos x="138" y="158"/>
                </a:cxn>
                <a:cxn ang="0">
                  <a:pos x="138" y="164"/>
                </a:cxn>
                <a:cxn ang="0">
                  <a:pos x="138" y="164"/>
                </a:cxn>
                <a:cxn ang="0">
                  <a:pos x="130" y="164"/>
                </a:cxn>
                <a:cxn ang="0">
                  <a:pos x="120" y="164"/>
                </a:cxn>
                <a:cxn ang="0">
                  <a:pos x="32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2" y="160"/>
                </a:cxn>
                <a:cxn ang="0">
                  <a:pos x="4" y="158"/>
                </a:cxn>
                <a:cxn ang="0">
                  <a:pos x="6" y="156"/>
                </a:cxn>
                <a:cxn ang="0">
                  <a:pos x="6" y="154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0" y="18"/>
                </a:cxn>
                <a:cxn ang="0">
                  <a:pos x="52" y="20"/>
                </a:cxn>
                <a:cxn ang="0">
                  <a:pos x="28" y="20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16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108" y="2"/>
                </a:cxn>
                <a:cxn ang="0">
                  <a:pos x="126" y="2"/>
                </a:cxn>
                <a:cxn ang="0">
                  <a:pos x="138" y="0"/>
                </a:cxn>
                <a:cxn ang="0">
                  <a:pos x="140" y="0"/>
                </a:cxn>
                <a:cxn ang="0">
                  <a:pos x="140" y="2"/>
                </a:cxn>
                <a:cxn ang="0">
                  <a:pos x="138" y="6"/>
                </a:cxn>
                <a:cxn ang="0">
                  <a:pos x="132" y="16"/>
                </a:cxn>
                <a:cxn ang="0">
                  <a:pos x="44" y="146"/>
                </a:cxn>
                <a:cxn ang="0">
                  <a:pos x="44" y="148"/>
                </a:cxn>
              </a:cxnLst>
              <a:rect l="0" t="0" r="r" b="b"/>
              <a:pathLst>
                <a:path w="140" h="164">
                  <a:moveTo>
                    <a:pt x="44" y="148"/>
                  </a:moveTo>
                  <a:lnTo>
                    <a:pt x="60" y="148"/>
                  </a:lnTo>
                  <a:lnTo>
                    <a:pt x="80" y="148"/>
                  </a:lnTo>
                  <a:lnTo>
                    <a:pt x="102" y="146"/>
                  </a:lnTo>
                  <a:lnTo>
                    <a:pt x="120" y="146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8" y="150"/>
                  </a:lnTo>
                  <a:lnTo>
                    <a:pt x="138" y="154"/>
                  </a:lnTo>
                  <a:lnTo>
                    <a:pt x="138" y="158"/>
                  </a:lnTo>
                  <a:lnTo>
                    <a:pt x="138" y="164"/>
                  </a:lnTo>
                  <a:lnTo>
                    <a:pt x="130" y="164"/>
                  </a:lnTo>
                  <a:lnTo>
                    <a:pt x="120" y="164"/>
                  </a:lnTo>
                  <a:lnTo>
                    <a:pt x="32" y="164"/>
                  </a:lnTo>
                  <a:lnTo>
                    <a:pt x="0" y="164"/>
                  </a:lnTo>
                  <a:lnTo>
                    <a:pt x="2" y="160"/>
                  </a:lnTo>
                  <a:lnTo>
                    <a:pt x="4" y="158"/>
                  </a:lnTo>
                  <a:lnTo>
                    <a:pt x="6" y="156"/>
                  </a:lnTo>
                  <a:lnTo>
                    <a:pt x="6" y="154"/>
                  </a:lnTo>
                  <a:lnTo>
                    <a:pt x="98" y="18"/>
                  </a:lnTo>
                  <a:lnTo>
                    <a:pt x="80" y="18"/>
                  </a:lnTo>
                  <a:lnTo>
                    <a:pt x="52" y="20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108" y="2"/>
                  </a:lnTo>
                  <a:lnTo>
                    <a:pt x="12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0" y="2"/>
                  </a:lnTo>
                  <a:lnTo>
                    <a:pt x="138" y="6"/>
                  </a:lnTo>
                  <a:lnTo>
                    <a:pt x="132" y="16"/>
                  </a:lnTo>
                  <a:lnTo>
                    <a:pt x="44" y="146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8" name="Freeform 120"/>
            <p:cNvSpPr>
              <a:spLocks/>
            </p:cNvSpPr>
            <p:nvPr/>
          </p:nvSpPr>
          <p:spPr bwMode="auto">
            <a:xfrm>
              <a:off x="3177" y="1975"/>
              <a:ext cx="100" cy="162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4"/>
                </a:cxn>
                <a:cxn ang="0">
                  <a:pos x="80" y="144"/>
                </a:cxn>
                <a:cxn ang="0">
                  <a:pos x="90" y="144"/>
                </a:cxn>
                <a:cxn ang="0">
                  <a:pos x="100" y="142"/>
                </a:cxn>
                <a:cxn ang="0">
                  <a:pos x="100" y="144"/>
                </a:cxn>
                <a:cxn ang="0">
                  <a:pos x="100" y="148"/>
                </a:cxn>
                <a:cxn ang="0">
                  <a:pos x="100" y="152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2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8" y="6"/>
                </a:cxn>
                <a:cxn ang="0">
                  <a:pos x="98" y="8"/>
                </a:cxn>
                <a:cxn ang="0">
                  <a:pos x="98" y="12"/>
                </a:cxn>
                <a:cxn ang="0">
                  <a:pos x="98" y="16"/>
                </a:cxn>
                <a:cxn ang="0">
                  <a:pos x="98" y="18"/>
                </a:cxn>
                <a:cxn ang="0">
                  <a:pos x="82" y="16"/>
                </a:cxn>
                <a:cxn ang="0">
                  <a:pos x="66" y="16"/>
                </a:cxn>
                <a:cxn ang="0">
                  <a:pos x="50" y="14"/>
                </a:cxn>
                <a:cxn ang="0">
                  <a:pos x="34" y="14"/>
                </a:cxn>
                <a:cxn ang="0">
                  <a:pos x="32" y="26"/>
                </a:cxn>
                <a:cxn ang="0">
                  <a:pos x="32" y="50"/>
                </a:cxn>
                <a:cxn ang="0">
                  <a:pos x="32" y="70"/>
                </a:cxn>
                <a:cxn ang="0">
                  <a:pos x="58" y="68"/>
                </a:cxn>
                <a:cxn ang="0">
                  <a:pos x="84" y="68"/>
                </a:cxn>
                <a:cxn ang="0">
                  <a:pos x="86" y="68"/>
                </a:cxn>
                <a:cxn ang="0">
                  <a:pos x="84" y="72"/>
                </a:cxn>
                <a:cxn ang="0">
                  <a:pos x="84" y="76"/>
                </a:cxn>
                <a:cxn ang="0">
                  <a:pos x="84" y="80"/>
                </a:cxn>
                <a:cxn ang="0">
                  <a:pos x="86" y="84"/>
                </a:cxn>
                <a:cxn ang="0">
                  <a:pos x="84" y="84"/>
                </a:cxn>
                <a:cxn ang="0">
                  <a:pos x="60" y="82"/>
                </a:cxn>
                <a:cxn ang="0">
                  <a:pos x="32" y="82"/>
                </a:cxn>
                <a:cxn ang="0">
                  <a:pos x="32" y="112"/>
                </a:cxn>
              </a:cxnLst>
              <a:rect l="0" t="0" r="r" b="b"/>
              <a:pathLst>
                <a:path w="100" h="162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4"/>
                  </a:lnTo>
                  <a:lnTo>
                    <a:pt x="80" y="144"/>
                  </a:lnTo>
                  <a:lnTo>
                    <a:pt x="90" y="144"/>
                  </a:lnTo>
                  <a:lnTo>
                    <a:pt x="100" y="142"/>
                  </a:lnTo>
                  <a:lnTo>
                    <a:pt x="100" y="144"/>
                  </a:lnTo>
                  <a:lnTo>
                    <a:pt x="100" y="148"/>
                  </a:lnTo>
                  <a:lnTo>
                    <a:pt x="100" y="152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82" y="16"/>
                  </a:lnTo>
                  <a:lnTo>
                    <a:pt x="66" y="16"/>
                  </a:lnTo>
                  <a:lnTo>
                    <a:pt x="50" y="14"/>
                  </a:lnTo>
                  <a:lnTo>
                    <a:pt x="34" y="14"/>
                  </a:lnTo>
                  <a:lnTo>
                    <a:pt x="32" y="26"/>
                  </a:lnTo>
                  <a:lnTo>
                    <a:pt x="32" y="50"/>
                  </a:lnTo>
                  <a:lnTo>
                    <a:pt x="32" y="70"/>
                  </a:lnTo>
                  <a:lnTo>
                    <a:pt x="58" y="68"/>
                  </a:lnTo>
                  <a:lnTo>
                    <a:pt x="84" y="68"/>
                  </a:lnTo>
                  <a:lnTo>
                    <a:pt x="86" y="68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4" y="80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60" y="82"/>
                  </a:lnTo>
                  <a:lnTo>
                    <a:pt x="32" y="82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7" name="Freeform 119"/>
            <p:cNvSpPr>
              <a:spLocks/>
            </p:cNvSpPr>
            <p:nvPr/>
          </p:nvSpPr>
          <p:spPr bwMode="auto">
            <a:xfrm>
              <a:off x="3293" y="1975"/>
              <a:ext cx="128" cy="162"/>
            </a:xfrm>
            <a:custGeom>
              <a:avLst/>
              <a:gdLst/>
              <a:ahLst/>
              <a:cxnLst>
                <a:cxn ang="0">
                  <a:pos x="50" y="52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34" y="18"/>
                </a:cxn>
                <a:cxn ang="0">
                  <a:pos x="22" y="18"/>
                </a:cxn>
                <a:cxn ang="0">
                  <a:pos x="12" y="18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114" y="0"/>
                </a:cxn>
                <a:cxn ang="0">
                  <a:pos x="12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28" y="10"/>
                </a:cxn>
                <a:cxn ang="0">
                  <a:pos x="128" y="20"/>
                </a:cxn>
                <a:cxn ang="0">
                  <a:pos x="128" y="20"/>
                </a:cxn>
                <a:cxn ang="0">
                  <a:pos x="108" y="18"/>
                </a:cxn>
                <a:cxn ang="0">
                  <a:pos x="80" y="18"/>
                </a:cxn>
                <a:cxn ang="0">
                  <a:pos x="80" y="30"/>
                </a:cxn>
                <a:cxn ang="0">
                  <a:pos x="78" y="52"/>
                </a:cxn>
                <a:cxn ang="0">
                  <a:pos x="78" y="112"/>
                </a:cxn>
                <a:cxn ang="0">
                  <a:pos x="80" y="140"/>
                </a:cxn>
                <a:cxn ang="0">
                  <a:pos x="82" y="162"/>
                </a:cxn>
                <a:cxn ang="0">
                  <a:pos x="80" y="162"/>
                </a:cxn>
                <a:cxn ang="0">
                  <a:pos x="72" y="162"/>
                </a:cxn>
                <a:cxn ang="0">
                  <a:pos x="64" y="162"/>
                </a:cxn>
                <a:cxn ang="0">
                  <a:pos x="46" y="162"/>
                </a:cxn>
                <a:cxn ang="0">
                  <a:pos x="46" y="162"/>
                </a:cxn>
                <a:cxn ang="0">
                  <a:pos x="48" y="140"/>
                </a:cxn>
                <a:cxn ang="0">
                  <a:pos x="50" y="112"/>
                </a:cxn>
                <a:cxn ang="0">
                  <a:pos x="50" y="52"/>
                </a:cxn>
              </a:cxnLst>
              <a:rect l="0" t="0" r="r" b="b"/>
              <a:pathLst>
                <a:path w="128" h="162">
                  <a:moveTo>
                    <a:pt x="50" y="52"/>
                  </a:moveTo>
                  <a:lnTo>
                    <a:pt x="48" y="30"/>
                  </a:lnTo>
                  <a:lnTo>
                    <a:pt x="48" y="18"/>
                  </a:lnTo>
                  <a:lnTo>
                    <a:pt x="34" y="18"/>
                  </a:lnTo>
                  <a:lnTo>
                    <a:pt x="22" y="18"/>
                  </a:lnTo>
                  <a:lnTo>
                    <a:pt x="12" y="18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28" y="10"/>
                  </a:lnTo>
                  <a:lnTo>
                    <a:pt x="128" y="20"/>
                  </a:lnTo>
                  <a:lnTo>
                    <a:pt x="108" y="18"/>
                  </a:lnTo>
                  <a:lnTo>
                    <a:pt x="80" y="18"/>
                  </a:lnTo>
                  <a:lnTo>
                    <a:pt x="80" y="30"/>
                  </a:lnTo>
                  <a:lnTo>
                    <a:pt x="78" y="52"/>
                  </a:lnTo>
                  <a:lnTo>
                    <a:pt x="78" y="112"/>
                  </a:lnTo>
                  <a:lnTo>
                    <a:pt x="80" y="140"/>
                  </a:lnTo>
                  <a:lnTo>
                    <a:pt x="82" y="162"/>
                  </a:lnTo>
                  <a:lnTo>
                    <a:pt x="80" y="162"/>
                  </a:lnTo>
                  <a:lnTo>
                    <a:pt x="72" y="162"/>
                  </a:lnTo>
                  <a:lnTo>
                    <a:pt x="64" y="162"/>
                  </a:lnTo>
                  <a:lnTo>
                    <a:pt x="46" y="162"/>
                  </a:lnTo>
                  <a:lnTo>
                    <a:pt x="48" y="140"/>
                  </a:lnTo>
                  <a:lnTo>
                    <a:pt x="50" y="112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6" name="Freeform 118"/>
            <p:cNvSpPr>
              <a:spLocks/>
            </p:cNvSpPr>
            <p:nvPr/>
          </p:nvSpPr>
          <p:spPr bwMode="auto">
            <a:xfrm>
              <a:off x="3455" y="1975"/>
              <a:ext cx="34" cy="162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2" y="20"/>
                </a:cxn>
                <a:cxn ang="0">
                  <a:pos x="32" y="50"/>
                </a:cxn>
                <a:cxn ang="0">
                  <a:pos x="32" y="112"/>
                </a:cxn>
                <a:cxn ang="0">
                  <a:pos x="32" y="140"/>
                </a:cxn>
                <a:cxn ang="0">
                  <a:pos x="34" y="162"/>
                </a:cxn>
                <a:cxn ang="0">
                  <a:pos x="34" y="162"/>
                </a:cxn>
                <a:cxn ang="0">
                  <a:pos x="24" y="162"/>
                </a:cxn>
                <a:cxn ang="0">
                  <a:pos x="16" y="162"/>
                </a:cxn>
                <a:cxn ang="0">
                  <a:pos x="12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</a:cxnLst>
              <a:rect l="0" t="0" r="r" b="b"/>
              <a:pathLst>
                <a:path w="34" h="162">
                  <a:moveTo>
                    <a:pt x="2" y="50"/>
                  </a:moveTo>
                  <a:lnTo>
                    <a:pt x="2" y="2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32" y="20"/>
                  </a:lnTo>
                  <a:lnTo>
                    <a:pt x="32" y="50"/>
                  </a:lnTo>
                  <a:lnTo>
                    <a:pt x="32" y="112"/>
                  </a:lnTo>
                  <a:lnTo>
                    <a:pt x="32" y="140"/>
                  </a:lnTo>
                  <a:lnTo>
                    <a:pt x="34" y="162"/>
                  </a:lnTo>
                  <a:lnTo>
                    <a:pt x="24" y="162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5" name="Freeform 117"/>
            <p:cNvSpPr>
              <a:spLocks/>
            </p:cNvSpPr>
            <p:nvPr/>
          </p:nvSpPr>
          <p:spPr bwMode="auto">
            <a:xfrm>
              <a:off x="2512" y="2259"/>
              <a:ext cx="136" cy="164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2"/>
                </a:cxn>
                <a:cxn ang="0">
                  <a:pos x="32" y="52"/>
                </a:cxn>
                <a:cxn ang="0">
                  <a:pos x="32" y="76"/>
                </a:cxn>
                <a:cxn ang="0">
                  <a:pos x="36" y="74"/>
                </a:cxn>
                <a:cxn ang="0">
                  <a:pos x="38" y="74"/>
                </a:cxn>
                <a:cxn ang="0">
                  <a:pos x="44" y="66"/>
                </a:cxn>
                <a:cxn ang="0">
                  <a:pos x="54" y="56"/>
                </a:cxn>
                <a:cxn ang="0">
                  <a:pos x="62" y="48"/>
                </a:cxn>
                <a:cxn ang="0">
                  <a:pos x="68" y="40"/>
                </a:cxn>
                <a:cxn ang="0">
                  <a:pos x="74" y="30"/>
                </a:cxn>
                <a:cxn ang="0">
                  <a:pos x="84" y="20"/>
                </a:cxn>
                <a:cxn ang="0">
                  <a:pos x="94" y="8"/>
                </a:cxn>
                <a:cxn ang="0">
                  <a:pos x="100" y="0"/>
                </a:cxn>
                <a:cxn ang="0">
                  <a:pos x="106" y="2"/>
                </a:cxn>
                <a:cxn ang="0">
                  <a:pos x="118" y="2"/>
                </a:cxn>
                <a:cxn ang="0">
                  <a:pos x="128" y="2"/>
                </a:cxn>
                <a:cxn ang="0">
                  <a:pos x="134" y="0"/>
                </a:cxn>
                <a:cxn ang="0">
                  <a:pos x="112" y="22"/>
                </a:cxn>
                <a:cxn ang="0">
                  <a:pos x="92" y="42"/>
                </a:cxn>
                <a:cxn ang="0">
                  <a:pos x="76" y="58"/>
                </a:cxn>
                <a:cxn ang="0">
                  <a:pos x="64" y="74"/>
                </a:cxn>
                <a:cxn ang="0">
                  <a:pos x="64" y="74"/>
                </a:cxn>
                <a:cxn ang="0">
                  <a:pos x="136" y="164"/>
                </a:cxn>
                <a:cxn ang="0">
                  <a:pos x="130" y="162"/>
                </a:cxn>
                <a:cxn ang="0">
                  <a:pos x="118" y="162"/>
                </a:cxn>
                <a:cxn ang="0">
                  <a:pos x="104" y="162"/>
                </a:cxn>
                <a:cxn ang="0">
                  <a:pos x="96" y="164"/>
                </a:cxn>
                <a:cxn ang="0">
                  <a:pos x="86" y="150"/>
                </a:cxn>
                <a:cxn ang="0">
                  <a:pos x="74" y="134"/>
                </a:cxn>
                <a:cxn ang="0">
                  <a:pos x="62" y="116"/>
                </a:cxn>
                <a:cxn ang="0">
                  <a:pos x="50" y="102"/>
                </a:cxn>
                <a:cxn ang="0">
                  <a:pos x="42" y="90"/>
                </a:cxn>
                <a:cxn ang="0">
                  <a:pos x="36" y="84"/>
                </a:cxn>
                <a:cxn ang="0">
                  <a:pos x="34" y="82"/>
                </a:cxn>
                <a:cxn ang="0">
                  <a:pos x="32" y="82"/>
                </a:cxn>
                <a:cxn ang="0">
                  <a:pos x="32" y="112"/>
                </a:cxn>
                <a:cxn ang="0">
                  <a:pos x="34" y="142"/>
                </a:cxn>
                <a:cxn ang="0">
                  <a:pos x="36" y="162"/>
                </a:cxn>
                <a:cxn ang="0">
                  <a:pos x="34" y="164"/>
                </a:cxn>
                <a:cxn ang="0">
                  <a:pos x="26" y="162"/>
                </a:cxn>
                <a:cxn ang="0">
                  <a:pos x="18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</a:cxnLst>
              <a:rect l="0" t="0" r="r" b="b"/>
              <a:pathLst>
                <a:path w="136" h="164">
                  <a:moveTo>
                    <a:pt x="2" y="52"/>
                  </a:moveTo>
                  <a:lnTo>
                    <a:pt x="2" y="2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2"/>
                  </a:lnTo>
                  <a:lnTo>
                    <a:pt x="32" y="52"/>
                  </a:lnTo>
                  <a:lnTo>
                    <a:pt x="32" y="76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44" y="66"/>
                  </a:lnTo>
                  <a:lnTo>
                    <a:pt x="54" y="56"/>
                  </a:lnTo>
                  <a:lnTo>
                    <a:pt x="62" y="48"/>
                  </a:lnTo>
                  <a:lnTo>
                    <a:pt x="68" y="40"/>
                  </a:lnTo>
                  <a:lnTo>
                    <a:pt x="74" y="30"/>
                  </a:lnTo>
                  <a:lnTo>
                    <a:pt x="84" y="20"/>
                  </a:lnTo>
                  <a:lnTo>
                    <a:pt x="94" y="8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8" y="2"/>
                  </a:lnTo>
                  <a:lnTo>
                    <a:pt x="128" y="2"/>
                  </a:lnTo>
                  <a:lnTo>
                    <a:pt x="134" y="0"/>
                  </a:lnTo>
                  <a:lnTo>
                    <a:pt x="112" y="22"/>
                  </a:lnTo>
                  <a:lnTo>
                    <a:pt x="92" y="42"/>
                  </a:lnTo>
                  <a:lnTo>
                    <a:pt x="76" y="58"/>
                  </a:lnTo>
                  <a:lnTo>
                    <a:pt x="64" y="74"/>
                  </a:lnTo>
                  <a:lnTo>
                    <a:pt x="136" y="164"/>
                  </a:lnTo>
                  <a:lnTo>
                    <a:pt x="130" y="162"/>
                  </a:lnTo>
                  <a:lnTo>
                    <a:pt x="118" y="162"/>
                  </a:lnTo>
                  <a:lnTo>
                    <a:pt x="104" y="162"/>
                  </a:lnTo>
                  <a:lnTo>
                    <a:pt x="96" y="164"/>
                  </a:lnTo>
                  <a:lnTo>
                    <a:pt x="86" y="150"/>
                  </a:lnTo>
                  <a:lnTo>
                    <a:pt x="74" y="134"/>
                  </a:lnTo>
                  <a:lnTo>
                    <a:pt x="62" y="116"/>
                  </a:lnTo>
                  <a:lnTo>
                    <a:pt x="50" y="102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112"/>
                  </a:lnTo>
                  <a:lnTo>
                    <a:pt x="34" y="142"/>
                  </a:lnTo>
                  <a:lnTo>
                    <a:pt x="36" y="162"/>
                  </a:lnTo>
                  <a:lnTo>
                    <a:pt x="34" y="164"/>
                  </a:lnTo>
                  <a:lnTo>
                    <a:pt x="26" y="162"/>
                  </a:lnTo>
                  <a:lnTo>
                    <a:pt x="18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4" name="Freeform 116"/>
            <p:cNvSpPr>
              <a:spLocks noEditPoints="1"/>
            </p:cNvSpPr>
            <p:nvPr/>
          </p:nvSpPr>
          <p:spPr bwMode="auto">
            <a:xfrm>
              <a:off x="2662" y="2223"/>
              <a:ext cx="158" cy="202"/>
            </a:xfrm>
            <a:custGeom>
              <a:avLst/>
              <a:gdLst/>
              <a:ahLst/>
              <a:cxnLst>
                <a:cxn ang="0">
                  <a:pos x="84" y="6"/>
                </a:cxn>
                <a:cxn ang="0">
                  <a:pos x="90" y="0"/>
                </a:cxn>
                <a:cxn ang="0">
                  <a:pos x="98" y="0"/>
                </a:cxn>
                <a:cxn ang="0">
                  <a:pos x="104" y="6"/>
                </a:cxn>
                <a:cxn ang="0">
                  <a:pos x="104" y="16"/>
                </a:cxn>
                <a:cxn ang="0">
                  <a:pos x="98" y="22"/>
                </a:cxn>
                <a:cxn ang="0">
                  <a:pos x="90" y="22"/>
                </a:cxn>
                <a:cxn ang="0">
                  <a:pos x="84" y="16"/>
                </a:cxn>
                <a:cxn ang="0">
                  <a:pos x="42" y="18"/>
                </a:cxn>
                <a:cxn ang="0">
                  <a:pos x="40" y="10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0" y="10"/>
                </a:cxn>
                <a:cxn ang="0">
                  <a:pos x="58" y="18"/>
                </a:cxn>
                <a:cxn ang="0">
                  <a:pos x="50" y="22"/>
                </a:cxn>
                <a:cxn ang="0">
                  <a:pos x="42" y="18"/>
                </a:cxn>
                <a:cxn ang="0">
                  <a:pos x="66" y="48"/>
                </a:cxn>
                <a:cxn ang="0">
                  <a:pos x="50" y="56"/>
                </a:cxn>
                <a:cxn ang="0">
                  <a:pos x="40" y="74"/>
                </a:cxn>
                <a:cxn ang="0">
                  <a:pos x="34" y="100"/>
                </a:cxn>
                <a:cxn ang="0">
                  <a:pos x="34" y="134"/>
                </a:cxn>
                <a:cxn ang="0">
                  <a:pos x="40" y="160"/>
                </a:cxn>
                <a:cxn ang="0">
                  <a:pos x="54" y="178"/>
                </a:cxn>
                <a:cxn ang="0">
                  <a:pos x="72" y="186"/>
                </a:cxn>
                <a:cxn ang="0">
                  <a:pos x="92" y="186"/>
                </a:cxn>
                <a:cxn ang="0">
                  <a:pos x="108" y="178"/>
                </a:cxn>
                <a:cxn ang="0">
                  <a:pos x="118" y="162"/>
                </a:cxn>
                <a:cxn ang="0">
                  <a:pos x="124" y="136"/>
                </a:cxn>
                <a:cxn ang="0">
                  <a:pos x="124" y="104"/>
                </a:cxn>
                <a:cxn ang="0">
                  <a:pos x="118" y="76"/>
                </a:cxn>
                <a:cxn ang="0">
                  <a:pos x="106" y="58"/>
                </a:cxn>
                <a:cxn ang="0">
                  <a:pos x="86" y="48"/>
                </a:cxn>
                <a:cxn ang="0">
                  <a:pos x="158" y="116"/>
                </a:cxn>
                <a:cxn ang="0">
                  <a:pos x="152" y="150"/>
                </a:cxn>
                <a:cxn ang="0">
                  <a:pos x="136" y="178"/>
                </a:cxn>
                <a:cxn ang="0">
                  <a:pos x="112" y="196"/>
                </a:cxn>
                <a:cxn ang="0">
                  <a:pos x="78" y="202"/>
                </a:cxn>
                <a:cxn ang="0">
                  <a:pos x="46" y="196"/>
                </a:cxn>
                <a:cxn ang="0">
                  <a:pos x="22" y="178"/>
                </a:cxn>
                <a:cxn ang="0">
                  <a:pos x="4" y="154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22" y="58"/>
                </a:cxn>
                <a:cxn ang="0">
                  <a:pos x="46" y="40"/>
                </a:cxn>
                <a:cxn ang="0">
                  <a:pos x="78" y="34"/>
                </a:cxn>
                <a:cxn ang="0">
                  <a:pos x="110" y="40"/>
                </a:cxn>
                <a:cxn ang="0">
                  <a:pos x="136" y="56"/>
                </a:cxn>
                <a:cxn ang="0">
                  <a:pos x="152" y="82"/>
                </a:cxn>
                <a:cxn ang="0">
                  <a:pos x="158" y="116"/>
                </a:cxn>
              </a:cxnLst>
              <a:rect l="0" t="0" r="r" b="b"/>
              <a:pathLst>
                <a:path w="158" h="202">
                  <a:moveTo>
                    <a:pt x="84" y="10"/>
                  </a:moveTo>
                  <a:lnTo>
                    <a:pt x="84" y="6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6"/>
                  </a:lnTo>
                  <a:lnTo>
                    <a:pt x="102" y="18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18"/>
                  </a:lnTo>
                  <a:lnTo>
                    <a:pt x="84" y="16"/>
                  </a:lnTo>
                  <a:lnTo>
                    <a:pt x="84" y="10"/>
                  </a:lnTo>
                  <a:close/>
                  <a:moveTo>
                    <a:pt x="42" y="18"/>
                  </a:moveTo>
                  <a:lnTo>
                    <a:pt x="40" y="16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18"/>
                  </a:lnTo>
                  <a:close/>
                  <a:moveTo>
                    <a:pt x="74" y="48"/>
                  </a:moveTo>
                  <a:lnTo>
                    <a:pt x="66" y="48"/>
                  </a:lnTo>
                  <a:lnTo>
                    <a:pt x="58" y="52"/>
                  </a:lnTo>
                  <a:lnTo>
                    <a:pt x="50" y="56"/>
                  </a:lnTo>
                  <a:lnTo>
                    <a:pt x="44" y="64"/>
                  </a:lnTo>
                  <a:lnTo>
                    <a:pt x="40" y="74"/>
                  </a:lnTo>
                  <a:lnTo>
                    <a:pt x="36" y="86"/>
                  </a:lnTo>
                  <a:lnTo>
                    <a:pt x="34" y="100"/>
                  </a:lnTo>
                  <a:lnTo>
                    <a:pt x="32" y="116"/>
                  </a:lnTo>
                  <a:lnTo>
                    <a:pt x="34" y="134"/>
                  </a:lnTo>
                  <a:lnTo>
                    <a:pt x="36" y="148"/>
                  </a:lnTo>
                  <a:lnTo>
                    <a:pt x="40" y="160"/>
                  </a:lnTo>
                  <a:lnTo>
                    <a:pt x="46" y="170"/>
                  </a:lnTo>
                  <a:lnTo>
                    <a:pt x="54" y="178"/>
                  </a:lnTo>
                  <a:lnTo>
                    <a:pt x="62" y="184"/>
                  </a:lnTo>
                  <a:lnTo>
                    <a:pt x="72" y="186"/>
                  </a:lnTo>
                  <a:lnTo>
                    <a:pt x="82" y="188"/>
                  </a:lnTo>
                  <a:lnTo>
                    <a:pt x="92" y="186"/>
                  </a:lnTo>
                  <a:lnTo>
                    <a:pt x="100" y="184"/>
                  </a:lnTo>
                  <a:lnTo>
                    <a:pt x="108" y="178"/>
                  </a:lnTo>
                  <a:lnTo>
                    <a:pt x="114" y="172"/>
                  </a:lnTo>
                  <a:lnTo>
                    <a:pt x="118" y="162"/>
                  </a:lnTo>
                  <a:lnTo>
                    <a:pt x="122" y="150"/>
                  </a:lnTo>
                  <a:lnTo>
                    <a:pt x="124" y="136"/>
                  </a:lnTo>
                  <a:lnTo>
                    <a:pt x="124" y="122"/>
                  </a:lnTo>
                  <a:lnTo>
                    <a:pt x="124" y="104"/>
                  </a:lnTo>
                  <a:lnTo>
                    <a:pt x="122" y="88"/>
                  </a:lnTo>
                  <a:lnTo>
                    <a:pt x="118" y="76"/>
                  </a:lnTo>
                  <a:lnTo>
                    <a:pt x="112" y="64"/>
                  </a:lnTo>
                  <a:lnTo>
                    <a:pt x="106" y="58"/>
                  </a:lnTo>
                  <a:lnTo>
                    <a:pt x="96" y="52"/>
                  </a:lnTo>
                  <a:lnTo>
                    <a:pt x="86" y="48"/>
                  </a:lnTo>
                  <a:lnTo>
                    <a:pt x="74" y="48"/>
                  </a:lnTo>
                  <a:close/>
                  <a:moveTo>
                    <a:pt x="158" y="116"/>
                  </a:moveTo>
                  <a:lnTo>
                    <a:pt x="156" y="134"/>
                  </a:lnTo>
                  <a:lnTo>
                    <a:pt x="152" y="150"/>
                  </a:lnTo>
                  <a:lnTo>
                    <a:pt x="146" y="166"/>
                  </a:lnTo>
                  <a:lnTo>
                    <a:pt x="136" y="178"/>
                  </a:lnTo>
                  <a:lnTo>
                    <a:pt x="124" y="188"/>
                  </a:lnTo>
                  <a:lnTo>
                    <a:pt x="112" y="196"/>
                  </a:lnTo>
                  <a:lnTo>
                    <a:pt x="96" y="200"/>
                  </a:lnTo>
                  <a:lnTo>
                    <a:pt x="78" y="202"/>
                  </a:lnTo>
                  <a:lnTo>
                    <a:pt x="62" y="200"/>
                  </a:lnTo>
                  <a:lnTo>
                    <a:pt x="46" y="196"/>
                  </a:lnTo>
                  <a:lnTo>
                    <a:pt x="34" y="188"/>
                  </a:lnTo>
                  <a:lnTo>
                    <a:pt x="22" y="178"/>
                  </a:lnTo>
                  <a:lnTo>
                    <a:pt x="12" y="166"/>
                  </a:lnTo>
                  <a:lnTo>
                    <a:pt x="4" y="154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0" y="104"/>
                  </a:lnTo>
                  <a:lnTo>
                    <a:pt x="4" y="86"/>
                  </a:lnTo>
                  <a:lnTo>
                    <a:pt x="12" y="72"/>
                  </a:lnTo>
                  <a:lnTo>
                    <a:pt x="22" y="58"/>
                  </a:lnTo>
                  <a:lnTo>
                    <a:pt x="32" y="48"/>
                  </a:lnTo>
                  <a:lnTo>
                    <a:pt x="46" y="40"/>
                  </a:lnTo>
                  <a:lnTo>
                    <a:pt x="62" y="36"/>
                  </a:lnTo>
                  <a:lnTo>
                    <a:pt x="78" y="34"/>
                  </a:lnTo>
                  <a:lnTo>
                    <a:pt x="96" y="36"/>
                  </a:lnTo>
                  <a:lnTo>
                    <a:pt x="110" y="40"/>
                  </a:lnTo>
                  <a:lnTo>
                    <a:pt x="124" y="46"/>
                  </a:lnTo>
                  <a:lnTo>
                    <a:pt x="136" y="56"/>
                  </a:lnTo>
                  <a:lnTo>
                    <a:pt x="146" y="68"/>
                  </a:lnTo>
                  <a:lnTo>
                    <a:pt x="152" y="82"/>
                  </a:lnTo>
                  <a:lnTo>
                    <a:pt x="156" y="98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3" name="Freeform 115"/>
            <p:cNvSpPr>
              <a:spLocks/>
            </p:cNvSpPr>
            <p:nvPr/>
          </p:nvSpPr>
          <p:spPr bwMode="auto">
            <a:xfrm>
              <a:off x="2830" y="2259"/>
              <a:ext cx="138" cy="164"/>
            </a:xfrm>
            <a:custGeom>
              <a:avLst/>
              <a:gdLst/>
              <a:ahLst/>
              <a:cxnLst>
                <a:cxn ang="0">
                  <a:pos x="44" y="146"/>
                </a:cxn>
                <a:cxn ang="0">
                  <a:pos x="60" y="146"/>
                </a:cxn>
                <a:cxn ang="0">
                  <a:pos x="80" y="146"/>
                </a:cxn>
                <a:cxn ang="0">
                  <a:pos x="102" y="146"/>
                </a:cxn>
                <a:cxn ang="0">
                  <a:pos x="120" y="144"/>
                </a:cxn>
                <a:cxn ang="0">
                  <a:pos x="136" y="144"/>
                </a:cxn>
                <a:cxn ang="0">
                  <a:pos x="138" y="144"/>
                </a:cxn>
                <a:cxn ang="0">
                  <a:pos x="136" y="148"/>
                </a:cxn>
                <a:cxn ang="0">
                  <a:pos x="136" y="154"/>
                </a:cxn>
                <a:cxn ang="0">
                  <a:pos x="136" y="156"/>
                </a:cxn>
                <a:cxn ang="0">
                  <a:pos x="138" y="162"/>
                </a:cxn>
                <a:cxn ang="0">
                  <a:pos x="136" y="164"/>
                </a:cxn>
                <a:cxn ang="0">
                  <a:pos x="130" y="162"/>
                </a:cxn>
                <a:cxn ang="0">
                  <a:pos x="120" y="162"/>
                </a:cxn>
                <a:cxn ang="0">
                  <a:pos x="30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60"/>
                </a:cxn>
                <a:cxn ang="0">
                  <a:pos x="4" y="156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6" y="18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78" y="18"/>
                </a:cxn>
                <a:cxn ang="0">
                  <a:pos x="52" y="18"/>
                </a:cxn>
                <a:cxn ang="0">
                  <a:pos x="28" y="20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108" y="2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2"/>
                </a:cxn>
                <a:cxn ang="0">
                  <a:pos x="138" y="6"/>
                </a:cxn>
                <a:cxn ang="0">
                  <a:pos x="132" y="14"/>
                </a:cxn>
                <a:cxn ang="0">
                  <a:pos x="44" y="144"/>
                </a:cxn>
                <a:cxn ang="0">
                  <a:pos x="44" y="146"/>
                </a:cxn>
              </a:cxnLst>
              <a:rect l="0" t="0" r="r" b="b"/>
              <a:pathLst>
                <a:path w="138" h="164">
                  <a:moveTo>
                    <a:pt x="44" y="146"/>
                  </a:moveTo>
                  <a:lnTo>
                    <a:pt x="60" y="146"/>
                  </a:lnTo>
                  <a:lnTo>
                    <a:pt x="80" y="146"/>
                  </a:lnTo>
                  <a:lnTo>
                    <a:pt x="102" y="146"/>
                  </a:lnTo>
                  <a:lnTo>
                    <a:pt x="120" y="144"/>
                  </a:lnTo>
                  <a:lnTo>
                    <a:pt x="136" y="144"/>
                  </a:lnTo>
                  <a:lnTo>
                    <a:pt x="138" y="144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36" y="156"/>
                  </a:lnTo>
                  <a:lnTo>
                    <a:pt x="138" y="162"/>
                  </a:lnTo>
                  <a:lnTo>
                    <a:pt x="136" y="164"/>
                  </a:lnTo>
                  <a:lnTo>
                    <a:pt x="130" y="162"/>
                  </a:lnTo>
                  <a:lnTo>
                    <a:pt x="120" y="162"/>
                  </a:lnTo>
                  <a:lnTo>
                    <a:pt x="30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78" y="18"/>
                  </a:lnTo>
                  <a:lnTo>
                    <a:pt x="52" y="18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108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38" y="2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44" y="144"/>
                  </a:lnTo>
                  <a:lnTo>
                    <a:pt x="44" y="14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2" name="Freeform 114"/>
            <p:cNvSpPr>
              <a:spLocks/>
            </p:cNvSpPr>
            <p:nvPr/>
          </p:nvSpPr>
          <p:spPr bwMode="auto">
            <a:xfrm>
              <a:off x="2984" y="2257"/>
              <a:ext cx="103" cy="168"/>
            </a:xfrm>
            <a:custGeom>
              <a:avLst/>
              <a:gdLst/>
              <a:ahLst/>
              <a:cxnLst>
                <a:cxn ang="0">
                  <a:pos x="55" y="154"/>
                </a:cxn>
                <a:cxn ang="0">
                  <a:pos x="63" y="150"/>
                </a:cxn>
                <a:cxn ang="0">
                  <a:pos x="71" y="138"/>
                </a:cxn>
                <a:cxn ang="0">
                  <a:pos x="71" y="114"/>
                </a:cxn>
                <a:cxn ang="0">
                  <a:pos x="63" y="98"/>
                </a:cxn>
                <a:cxn ang="0">
                  <a:pos x="45" y="90"/>
                </a:cxn>
                <a:cxn ang="0">
                  <a:pos x="33" y="84"/>
                </a:cxn>
                <a:cxn ang="0">
                  <a:pos x="19" y="76"/>
                </a:cxn>
                <a:cxn ang="0">
                  <a:pos x="9" y="64"/>
                </a:cxn>
                <a:cxn ang="0">
                  <a:pos x="3" y="52"/>
                </a:cxn>
                <a:cxn ang="0">
                  <a:pos x="3" y="34"/>
                </a:cxn>
                <a:cxn ang="0">
                  <a:pos x="11" y="18"/>
                </a:cxn>
                <a:cxn ang="0">
                  <a:pos x="25" y="6"/>
                </a:cxn>
                <a:cxn ang="0">
                  <a:pos x="43" y="0"/>
                </a:cxn>
                <a:cxn ang="0">
                  <a:pos x="65" y="0"/>
                </a:cxn>
                <a:cxn ang="0">
                  <a:pos x="85" y="6"/>
                </a:cxn>
                <a:cxn ang="0">
                  <a:pos x="95" y="12"/>
                </a:cxn>
                <a:cxn ang="0">
                  <a:pos x="93" y="24"/>
                </a:cxn>
                <a:cxn ang="0">
                  <a:pos x="87" y="42"/>
                </a:cxn>
                <a:cxn ang="0">
                  <a:pos x="73" y="20"/>
                </a:cxn>
                <a:cxn ang="0">
                  <a:pos x="61" y="14"/>
                </a:cxn>
                <a:cxn ang="0">
                  <a:pos x="51" y="12"/>
                </a:cxn>
                <a:cxn ang="0">
                  <a:pos x="35" y="18"/>
                </a:cxn>
                <a:cxn ang="0">
                  <a:pos x="31" y="36"/>
                </a:cxn>
                <a:cxn ang="0">
                  <a:pos x="37" y="56"/>
                </a:cxn>
                <a:cxn ang="0">
                  <a:pos x="57" y="68"/>
                </a:cxn>
                <a:cxn ang="0">
                  <a:pos x="69" y="74"/>
                </a:cxn>
                <a:cxn ang="0">
                  <a:pos x="81" y="80"/>
                </a:cxn>
                <a:cxn ang="0">
                  <a:pos x="93" y="90"/>
                </a:cxn>
                <a:cxn ang="0">
                  <a:pos x="99" y="102"/>
                </a:cxn>
                <a:cxn ang="0">
                  <a:pos x="103" y="118"/>
                </a:cxn>
                <a:cxn ang="0">
                  <a:pos x="99" y="138"/>
                </a:cxn>
                <a:cxn ang="0">
                  <a:pos x="89" y="152"/>
                </a:cxn>
                <a:cxn ang="0">
                  <a:pos x="71" y="164"/>
                </a:cxn>
                <a:cxn ang="0">
                  <a:pos x="47" y="168"/>
                </a:cxn>
                <a:cxn ang="0">
                  <a:pos x="23" y="164"/>
                </a:cxn>
                <a:cxn ang="0">
                  <a:pos x="5" y="158"/>
                </a:cxn>
                <a:cxn ang="0">
                  <a:pos x="0" y="156"/>
                </a:cxn>
                <a:cxn ang="0">
                  <a:pos x="3" y="126"/>
                </a:cxn>
                <a:cxn ang="0">
                  <a:pos x="9" y="132"/>
                </a:cxn>
                <a:cxn ang="0">
                  <a:pos x="17" y="142"/>
                </a:cxn>
                <a:cxn ang="0">
                  <a:pos x="37" y="152"/>
                </a:cxn>
              </a:cxnLst>
              <a:rect l="0" t="0" r="r" b="b"/>
              <a:pathLst>
                <a:path w="103" h="168">
                  <a:moveTo>
                    <a:pt x="49" y="154"/>
                  </a:moveTo>
                  <a:lnTo>
                    <a:pt x="55" y="154"/>
                  </a:lnTo>
                  <a:lnTo>
                    <a:pt x="59" y="152"/>
                  </a:lnTo>
                  <a:lnTo>
                    <a:pt x="63" y="150"/>
                  </a:lnTo>
                  <a:lnTo>
                    <a:pt x="67" y="148"/>
                  </a:lnTo>
                  <a:lnTo>
                    <a:pt x="71" y="138"/>
                  </a:lnTo>
                  <a:lnTo>
                    <a:pt x="73" y="126"/>
                  </a:lnTo>
                  <a:lnTo>
                    <a:pt x="71" y="114"/>
                  </a:lnTo>
                  <a:lnTo>
                    <a:pt x="69" y="106"/>
                  </a:lnTo>
                  <a:lnTo>
                    <a:pt x="63" y="98"/>
                  </a:lnTo>
                  <a:lnTo>
                    <a:pt x="53" y="94"/>
                  </a:lnTo>
                  <a:lnTo>
                    <a:pt x="45" y="90"/>
                  </a:lnTo>
                  <a:lnTo>
                    <a:pt x="39" y="88"/>
                  </a:lnTo>
                  <a:lnTo>
                    <a:pt x="33" y="84"/>
                  </a:lnTo>
                  <a:lnTo>
                    <a:pt x="27" y="80"/>
                  </a:lnTo>
                  <a:lnTo>
                    <a:pt x="19" y="76"/>
                  </a:lnTo>
                  <a:lnTo>
                    <a:pt x="15" y="70"/>
                  </a:lnTo>
                  <a:lnTo>
                    <a:pt x="9" y="64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3" y="44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1" y="18"/>
                  </a:lnTo>
                  <a:lnTo>
                    <a:pt x="17" y="12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5" y="2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5" y="12"/>
                  </a:lnTo>
                  <a:lnTo>
                    <a:pt x="93" y="24"/>
                  </a:lnTo>
                  <a:lnTo>
                    <a:pt x="89" y="40"/>
                  </a:lnTo>
                  <a:lnTo>
                    <a:pt x="87" y="42"/>
                  </a:lnTo>
                  <a:lnTo>
                    <a:pt x="81" y="30"/>
                  </a:lnTo>
                  <a:lnTo>
                    <a:pt x="73" y="20"/>
                  </a:lnTo>
                  <a:lnTo>
                    <a:pt x="67" y="16"/>
                  </a:lnTo>
                  <a:lnTo>
                    <a:pt x="61" y="14"/>
                  </a:lnTo>
                  <a:lnTo>
                    <a:pt x="57" y="12"/>
                  </a:lnTo>
                  <a:lnTo>
                    <a:pt x="51" y="12"/>
                  </a:lnTo>
                  <a:lnTo>
                    <a:pt x="41" y="14"/>
                  </a:lnTo>
                  <a:lnTo>
                    <a:pt x="35" y="18"/>
                  </a:lnTo>
                  <a:lnTo>
                    <a:pt x="31" y="26"/>
                  </a:lnTo>
                  <a:lnTo>
                    <a:pt x="31" y="36"/>
                  </a:lnTo>
                  <a:lnTo>
                    <a:pt x="31" y="46"/>
                  </a:lnTo>
                  <a:lnTo>
                    <a:pt x="37" y="56"/>
                  </a:lnTo>
                  <a:lnTo>
                    <a:pt x="45" y="62"/>
                  </a:lnTo>
                  <a:lnTo>
                    <a:pt x="57" y="68"/>
                  </a:lnTo>
                  <a:lnTo>
                    <a:pt x="63" y="72"/>
                  </a:lnTo>
                  <a:lnTo>
                    <a:pt x="69" y="74"/>
                  </a:lnTo>
                  <a:lnTo>
                    <a:pt x="75" y="76"/>
                  </a:lnTo>
                  <a:lnTo>
                    <a:pt x="81" y="80"/>
                  </a:lnTo>
                  <a:lnTo>
                    <a:pt x="87" y="86"/>
                  </a:lnTo>
                  <a:lnTo>
                    <a:pt x="93" y="90"/>
                  </a:lnTo>
                  <a:lnTo>
                    <a:pt x="97" y="96"/>
                  </a:lnTo>
                  <a:lnTo>
                    <a:pt x="99" y="102"/>
                  </a:lnTo>
                  <a:lnTo>
                    <a:pt x="103" y="110"/>
                  </a:lnTo>
                  <a:lnTo>
                    <a:pt x="103" y="118"/>
                  </a:lnTo>
                  <a:lnTo>
                    <a:pt x="101" y="128"/>
                  </a:lnTo>
                  <a:lnTo>
                    <a:pt x="99" y="138"/>
                  </a:lnTo>
                  <a:lnTo>
                    <a:pt x="95" y="146"/>
                  </a:lnTo>
                  <a:lnTo>
                    <a:pt x="89" y="152"/>
                  </a:lnTo>
                  <a:lnTo>
                    <a:pt x="81" y="160"/>
                  </a:lnTo>
                  <a:lnTo>
                    <a:pt x="71" y="164"/>
                  </a:lnTo>
                  <a:lnTo>
                    <a:pt x="59" y="166"/>
                  </a:lnTo>
                  <a:lnTo>
                    <a:pt x="47" y="168"/>
                  </a:lnTo>
                  <a:lnTo>
                    <a:pt x="35" y="166"/>
                  </a:lnTo>
                  <a:lnTo>
                    <a:pt x="23" y="164"/>
                  </a:lnTo>
                  <a:lnTo>
                    <a:pt x="11" y="162"/>
                  </a:lnTo>
                  <a:lnTo>
                    <a:pt x="5" y="158"/>
                  </a:lnTo>
                  <a:lnTo>
                    <a:pt x="0" y="156"/>
                  </a:lnTo>
                  <a:lnTo>
                    <a:pt x="2" y="142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32"/>
                  </a:lnTo>
                  <a:lnTo>
                    <a:pt x="13" y="136"/>
                  </a:lnTo>
                  <a:lnTo>
                    <a:pt x="17" y="142"/>
                  </a:lnTo>
                  <a:lnTo>
                    <a:pt x="23" y="146"/>
                  </a:lnTo>
                  <a:lnTo>
                    <a:pt x="37" y="152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1" name="Freeform 113"/>
            <p:cNvSpPr>
              <a:spLocks/>
            </p:cNvSpPr>
            <p:nvPr/>
          </p:nvSpPr>
          <p:spPr bwMode="auto">
            <a:xfrm>
              <a:off x="3097" y="2259"/>
              <a:ext cx="140" cy="164"/>
            </a:xfrm>
            <a:custGeom>
              <a:avLst/>
              <a:gdLst/>
              <a:ahLst/>
              <a:cxnLst>
                <a:cxn ang="0">
                  <a:pos x="44" y="146"/>
                </a:cxn>
                <a:cxn ang="0">
                  <a:pos x="60" y="146"/>
                </a:cxn>
                <a:cxn ang="0">
                  <a:pos x="80" y="146"/>
                </a:cxn>
                <a:cxn ang="0">
                  <a:pos x="102" y="146"/>
                </a:cxn>
                <a:cxn ang="0">
                  <a:pos x="120" y="144"/>
                </a:cxn>
                <a:cxn ang="0">
                  <a:pos x="136" y="144"/>
                </a:cxn>
                <a:cxn ang="0">
                  <a:pos x="138" y="144"/>
                </a:cxn>
                <a:cxn ang="0">
                  <a:pos x="138" y="148"/>
                </a:cxn>
                <a:cxn ang="0">
                  <a:pos x="136" y="154"/>
                </a:cxn>
                <a:cxn ang="0">
                  <a:pos x="138" y="156"/>
                </a:cxn>
                <a:cxn ang="0">
                  <a:pos x="138" y="162"/>
                </a:cxn>
                <a:cxn ang="0">
                  <a:pos x="136" y="164"/>
                </a:cxn>
                <a:cxn ang="0">
                  <a:pos x="130" y="162"/>
                </a:cxn>
                <a:cxn ang="0">
                  <a:pos x="120" y="162"/>
                </a:cxn>
                <a:cxn ang="0">
                  <a:pos x="30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60"/>
                </a:cxn>
                <a:cxn ang="0">
                  <a:pos x="4" y="156"/>
                </a:cxn>
                <a:cxn ang="0">
                  <a:pos x="6" y="154"/>
                </a:cxn>
                <a:cxn ang="0">
                  <a:pos x="6" y="154"/>
                </a:cxn>
                <a:cxn ang="0">
                  <a:pos x="96" y="18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0" y="18"/>
                </a:cxn>
                <a:cxn ang="0">
                  <a:pos x="52" y="18"/>
                </a:cxn>
                <a:cxn ang="0">
                  <a:pos x="28" y="20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108" y="2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40" y="2"/>
                </a:cxn>
                <a:cxn ang="0">
                  <a:pos x="138" y="6"/>
                </a:cxn>
                <a:cxn ang="0">
                  <a:pos x="132" y="14"/>
                </a:cxn>
                <a:cxn ang="0">
                  <a:pos x="44" y="144"/>
                </a:cxn>
                <a:cxn ang="0">
                  <a:pos x="44" y="146"/>
                </a:cxn>
              </a:cxnLst>
              <a:rect l="0" t="0" r="r" b="b"/>
              <a:pathLst>
                <a:path w="140" h="164">
                  <a:moveTo>
                    <a:pt x="44" y="146"/>
                  </a:moveTo>
                  <a:lnTo>
                    <a:pt x="60" y="146"/>
                  </a:lnTo>
                  <a:lnTo>
                    <a:pt x="80" y="146"/>
                  </a:lnTo>
                  <a:lnTo>
                    <a:pt x="102" y="146"/>
                  </a:lnTo>
                  <a:lnTo>
                    <a:pt x="120" y="144"/>
                  </a:lnTo>
                  <a:lnTo>
                    <a:pt x="136" y="144"/>
                  </a:lnTo>
                  <a:lnTo>
                    <a:pt x="138" y="144"/>
                  </a:lnTo>
                  <a:lnTo>
                    <a:pt x="138" y="148"/>
                  </a:lnTo>
                  <a:lnTo>
                    <a:pt x="136" y="154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6" y="164"/>
                  </a:lnTo>
                  <a:lnTo>
                    <a:pt x="130" y="162"/>
                  </a:lnTo>
                  <a:lnTo>
                    <a:pt x="120" y="162"/>
                  </a:lnTo>
                  <a:lnTo>
                    <a:pt x="30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6" y="154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80" y="18"/>
                  </a:lnTo>
                  <a:lnTo>
                    <a:pt x="52" y="18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108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44" y="144"/>
                  </a:lnTo>
                  <a:lnTo>
                    <a:pt x="44" y="14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80" name="Freeform 112"/>
            <p:cNvSpPr>
              <a:spLocks noEditPoints="1"/>
            </p:cNvSpPr>
            <p:nvPr/>
          </p:nvSpPr>
          <p:spPr bwMode="auto">
            <a:xfrm>
              <a:off x="3253" y="2257"/>
              <a:ext cx="158" cy="168"/>
            </a:xfrm>
            <a:custGeom>
              <a:avLst/>
              <a:gdLst/>
              <a:ahLst/>
              <a:cxnLst>
                <a:cxn ang="0">
                  <a:pos x="66" y="14"/>
                </a:cxn>
                <a:cxn ang="0">
                  <a:pos x="50" y="22"/>
                </a:cxn>
                <a:cxn ang="0">
                  <a:pos x="40" y="40"/>
                </a:cxn>
                <a:cxn ang="0">
                  <a:pos x="34" y="66"/>
                </a:cxn>
                <a:cxn ang="0">
                  <a:pos x="34" y="100"/>
                </a:cxn>
                <a:cxn ang="0">
                  <a:pos x="40" y="126"/>
                </a:cxn>
                <a:cxn ang="0">
                  <a:pos x="54" y="144"/>
                </a:cxn>
                <a:cxn ang="0">
                  <a:pos x="72" y="152"/>
                </a:cxn>
                <a:cxn ang="0">
                  <a:pos x="92" y="152"/>
                </a:cxn>
                <a:cxn ang="0">
                  <a:pos x="108" y="144"/>
                </a:cxn>
                <a:cxn ang="0">
                  <a:pos x="118" y="128"/>
                </a:cxn>
                <a:cxn ang="0">
                  <a:pos x="124" y="102"/>
                </a:cxn>
                <a:cxn ang="0">
                  <a:pos x="124" y="70"/>
                </a:cxn>
                <a:cxn ang="0">
                  <a:pos x="118" y="42"/>
                </a:cxn>
                <a:cxn ang="0">
                  <a:pos x="106" y="24"/>
                </a:cxn>
                <a:cxn ang="0">
                  <a:pos x="86" y="14"/>
                </a:cxn>
                <a:cxn ang="0">
                  <a:pos x="158" y="82"/>
                </a:cxn>
                <a:cxn ang="0">
                  <a:pos x="152" y="116"/>
                </a:cxn>
                <a:cxn ang="0">
                  <a:pos x="136" y="144"/>
                </a:cxn>
                <a:cxn ang="0">
                  <a:pos x="112" y="162"/>
                </a:cxn>
                <a:cxn ang="0">
                  <a:pos x="78" y="168"/>
                </a:cxn>
                <a:cxn ang="0">
                  <a:pos x="46" y="162"/>
                </a:cxn>
                <a:cxn ang="0">
                  <a:pos x="22" y="144"/>
                </a:cxn>
                <a:cxn ang="0">
                  <a:pos x="4" y="120"/>
                </a:cxn>
                <a:cxn ang="0">
                  <a:pos x="0" y="88"/>
                </a:cxn>
                <a:cxn ang="0">
                  <a:pos x="4" y="52"/>
                </a:cxn>
                <a:cxn ang="0">
                  <a:pos x="22" y="24"/>
                </a:cxn>
                <a:cxn ang="0">
                  <a:pos x="46" y="6"/>
                </a:cxn>
                <a:cxn ang="0">
                  <a:pos x="78" y="0"/>
                </a:cxn>
                <a:cxn ang="0">
                  <a:pos x="110" y="6"/>
                </a:cxn>
                <a:cxn ang="0">
                  <a:pos x="136" y="22"/>
                </a:cxn>
                <a:cxn ang="0">
                  <a:pos x="152" y="48"/>
                </a:cxn>
                <a:cxn ang="0">
                  <a:pos x="158" y="82"/>
                </a:cxn>
              </a:cxnLst>
              <a:rect l="0" t="0" r="r" b="b"/>
              <a:pathLst>
                <a:path w="158" h="168">
                  <a:moveTo>
                    <a:pt x="74" y="14"/>
                  </a:moveTo>
                  <a:lnTo>
                    <a:pt x="66" y="14"/>
                  </a:lnTo>
                  <a:lnTo>
                    <a:pt x="58" y="18"/>
                  </a:lnTo>
                  <a:lnTo>
                    <a:pt x="50" y="22"/>
                  </a:lnTo>
                  <a:lnTo>
                    <a:pt x="44" y="30"/>
                  </a:lnTo>
                  <a:lnTo>
                    <a:pt x="40" y="40"/>
                  </a:lnTo>
                  <a:lnTo>
                    <a:pt x="36" y="52"/>
                  </a:lnTo>
                  <a:lnTo>
                    <a:pt x="34" y="66"/>
                  </a:lnTo>
                  <a:lnTo>
                    <a:pt x="32" y="82"/>
                  </a:lnTo>
                  <a:lnTo>
                    <a:pt x="34" y="100"/>
                  </a:lnTo>
                  <a:lnTo>
                    <a:pt x="36" y="114"/>
                  </a:lnTo>
                  <a:lnTo>
                    <a:pt x="40" y="126"/>
                  </a:lnTo>
                  <a:lnTo>
                    <a:pt x="46" y="136"/>
                  </a:lnTo>
                  <a:lnTo>
                    <a:pt x="54" y="144"/>
                  </a:lnTo>
                  <a:lnTo>
                    <a:pt x="62" y="150"/>
                  </a:lnTo>
                  <a:lnTo>
                    <a:pt x="72" y="152"/>
                  </a:lnTo>
                  <a:lnTo>
                    <a:pt x="82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8" y="144"/>
                  </a:lnTo>
                  <a:lnTo>
                    <a:pt x="114" y="138"/>
                  </a:lnTo>
                  <a:lnTo>
                    <a:pt x="118" y="128"/>
                  </a:lnTo>
                  <a:lnTo>
                    <a:pt x="122" y="116"/>
                  </a:lnTo>
                  <a:lnTo>
                    <a:pt x="124" y="102"/>
                  </a:lnTo>
                  <a:lnTo>
                    <a:pt x="124" y="88"/>
                  </a:lnTo>
                  <a:lnTo>
                    <a:pt x="124" y="70"/>
                  </a:lnTo>
                  <a:lnTo>
                    <a:pt x="122" y="54"/>
                  </a:lnTo>
                  <a:lnTo>
                    <a:pt x="118" y="42"/>
                  </a:lnTo>
                  <a:lnTo>
                    <a:pt x="112" y="30"/>
                  </a:lnTo>
                  <a:lnTo>
                    <a:pt x="106" y="24"/>
                  </a:lnTo>
                  <a:lnTo>
                    <a:pt x="96" y="18"/>
                  </a:lnTo>
                  <a:lnTo>
                    <a:pt x="86" y="14"/>
                  </a:lnTo>
                  <a:lnTo>
                    <a:pt x="74" y="14"/>
                  </a:lnTo>
                  <a:close/>
                  <a:moveTo>
                    <a:pt x="158" y="82"/>
                  </a:moveTo>
                  <a:lnTo>
                    <a:pt x="156" y="100"/>
                  </a:lnTo>
                  <a:lnTo>
                    <a:pt x="152" y="116"/>
                  </a:lnTo>
                  <a:lnTo>
                    <a:pt x="146" y="132"/>
                  </a:lnTo>
                  <a:lnTo>
                    <a:pt x="136" y="144"/>
                  </a:lnTo>
                  <a:lnTo>
                    <a:pt x="124" y="154"/>
                  </a:lnTo>
                  <a:lnTo>
                    <a:pt x="112" y="162"/>
                  </a:lnTo>
                  <a:lnTo>
                    <a:pt x="96" y="166"/>
                  </a:lnTo>
                  <a:lnTo>
                    <a:pt x="78" y="168"/>
                  </a:lnTo>
                  <a:lnTo>
                    <a:pt x="62" y="166"/>
                  </a:lnTo>
                  <a:lnTo>
                    <a:pt x="46" y="162"/>
                  </a:lnTo>
                  <a:lnTo>
                    <a:pt x="34" y="154"/>
                  </a:lnTo>
                  <a:lnTo>
                    <a:pt x="22" y="144"/>
                  </a:lnTo>
                  <a:lnTo>
                    <a:pt x="12" y="132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4" y="52"/>
                  </a:lnTo>
                  <a:lnTo>
                    <a:pt x="12" y="38"/>
                  </a:lnTo>
                  <a:lnTo>
                    <a:pt x="22" y="24"/>
                  </a:lnTo>
                  <a:lnTo>
                    <a:pt x="32" y="14"/>
                  </a:lnTo>
                  <a:lnTo>
                    <a:pt x="46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6" y="22"/>
                  </a:lnTo>
                  <a:lnTo>
                    <a:pt x="146" y="34"/>
                  </a:lnTo>
                  <a:lnTo>
                    <a:pt x="152" y="48"/>
                  </a:lnTo>
                  <a:lnTo>
                    <a:pt x="156" y="64"/>
                  </a:lnTo>
                  <a:lnTo>
                    <a:pt x="158" y="8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9" name="Freeform 111"/>
            <p:cNvSpPr>
              <a:spLocks/>
            </p:cNvSpPr>
            <p:nvPr/>
          </p:nvSpPr>
          <p:spPr bwMode="auto">
            <a:xfrm>
              <a:off x="3441" y="2259"/>
              <a:ext cx="102" cy="164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34" y="134"/>
                </a:cxn>
                <a:cxn ang="0">
                  <a:pos x="36" y="146"/>
                </a:cxn>
                <a:cxn ang="0">
                  <a:pos x="50" y="146"/>
                </a:cxn>
                <a:cxn ang="0">
                  <a:pos x="66" y="146"/>
                </a:cxn>
                <a:cxn ang="0">
                  <a:pos x="80" y="146"/>
                </a:cxn>
                <a:cxn ang="0">
                  <a:pos x="92" y="144"/>
                </a:cxn>
                <a:cxn ang="0">
                  <a:pos x="102" y="144"/>
                </a:cxn>
                <a:cxn ang="0">
                  <a:pos x="102" y="144"/>
                </a:cxn>
                <a:cxn ang="0">
                  <a:pos x="102" y="148"/>
                </a:cxn>
                <a:cxn ang="0">
                  <a:pos x="102" y="154"/>
                </a:cxn>
                <a:cxn ang="0">
                  <a:pos x="102" y="156"/>
                </a:cxn>
                <a:cxn ang="0">
                  <a:pos x="102" y="162"/>
                </a:cxn>
                <a:cxn ang="0">
                  <a:pos x="102" y="164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2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4" y="112"/>
                </a:cxn>
                <a:cxn ang="0">
                  <a:pos x="4" y="52"/>
                </a:cxn>
                <a:cxn ang="0">
                  <a:pos x="2" y="2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2"/>
                </a:cxn>
                <a:cxn ang="0">
                  <a:pos x="34" y="52"/>
                </a:cxn>
                <a:cxn ang="0">
                  <a:pos x="34" y="112"/>
                </a:cxn>
              </a:cxnLst>
              <a:rect l="0" t="0" r="r" b="b"/>
              <a:pathLst>
                <a:path w="102" h="164">
                  <a:moveTo>
                    <a:pt x="34" y="112"/>
                  </a:moveTo>
                  <a:lnTo>
                    <a:pt x="34" y="134"/>
                  </a:lnTo>
                  <a:lnTo>
                    <a:pt x="36" y="146"/>
                  </a:lnTo>
                  <a:lnTo>
                    <a:pt x="50" y="146"/>
                  </a:lnTo>
                  <a:lnTo>
                    <a:pt x="66" y="146"/>
                  </a:lnTo>
                  <a:lnTo>
                    <a:pt x="80" y="146"/>
                  </a:lnTo>
                  <a:lnTo>
                    <a:pt x="92" y="144"/>
                  </a:lnTo>
                  <a:lnTo>
                    <a:pt x="102" y="144"/>
                  </a:lnTo>
                  <a:lnTo>
                    <a:pt x="102" y="148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62"/>
                  </a:lnTo>
                  <a:lnTo>
                    <a:pt x="102" y="164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4" y="112"/>
                  </a:lnTo>
                  <a:lnTo>
                    <a:pt x="4" y="52"/>
                  </a:lnTo>
                  <a:lnTo>
                    <a:pt x="2" y="2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2"/>
                  </a:lnTo>
                  <a:lnTo>
                    <a:pt x="34" y="52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8" name="Freeform 110"/>
            <p:cNvSpPr>
              <a:spLocks/>
            </p:cNvSpPr>
            <p:nvPr/>
          </p:nvSpPr>
          <p:spPr bwMode="auto">
            <a:xfrm>
              <a:off x="3561" y="2257"/>
              <a:ext cx="151" cy="168"/>
            </a:xfrm>
            <a:custGeom>
              <a:avLst/>
              <a:gdLst/>
              <a:ahLst/>
              <a:cxnLst>
                <a:cxn ang="0">
                  <a:pos x="119" y="108"/>
                </a:cxn>
                <a:cxn ang="0">
                  <a:pos x="117" y="88"/>
                </a:cxn>
                <a:cxn ang="0">
                  <a:pos x="133" y="88"/>
                </a:cxn>
                <a:cxn ang="0">
                  <a:pos x="151" y="88"/>
                </a:cxn>
                <a:cxn ang="0">
                  <a:pos x="149" y="106"/>
                </a:cxn>
                <a:cxn ang="0">
                  <a:pos x="149" y="138"/>
                </a:cxn>
                <a:cxn ang="0">
                  <a:pos x="151" y="144"/>
                </a:cxn>
                <a:cxn ang="0">
                  <a:pos x="121" y="162"/>
                </a:cxn>
                <a:cxn ang="0">
                  <a:pos x="83" y="168"/>
                </a:cxn>
                <a:cxn ang="0">
                  <a:pos x="51" y="162"/>
                </a:cxn>
                <a:cxn ang="0">
                  <a:pos x="24" y="144"/>
                </a:cxn>
                <a:cxn ang="0">
                  <a:pos x="6" y="118"/>
                </a:cxn>
                <a:cxn ang="0">
                  <a:pos x="0" y="88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28" y="24"/>
                </a:cxn>
                <a:cxn ang="0">
                  <a:pos x="55" y="6"/>
                </a:cxn>
                <a:cxn ang="0">
                  <a:pos x="85" y="0"/>
                </a:cxn>
                <a:cxn ang="0">
                  <a:pos x="111" y="2"/>
                </a:cxn>
                <a:cxn ang="0">
                  <a:pos x="133" y="8"/>
                </a:cxn>
                <a:cxn ang="0">
                  <a:pos x="141" y="12"/>
                </a:cxn>
                <a:cxn ang="0">
                  <a:pos x="137" y="44"/>
                </a:cxn>
                <a:cxn ang="0">
                  <a:pos x="131" y="38"/>
                </a:cxn>
                <a:cxn ang="0">
                  <a:pos x="119" y="26"/>
                </a:cxn>
                <a:cxn ang="0">
                  <a:pos x="105" y="18"/>
                </a:cxn>
                <a:cxn ang="0">
                  <a:pos x="89" y="14"/>
                </a:cxn>
                <a:cxn ang="0">
                  <a:pos x="71" y="16"/>
                </a:cxn>
                <a:cxn ang="0">
                  <a:pos x="53" y="24"/>
                </a:cxn>
                <a:cxn ang="0">
                  <a:pos x="40" y="42"/>
                </a:cxn>
                <a:cxn ang="0">
                  <a:pos x="34" y="68"/>
                </a:cxn>
                <a:cxn ang="0">
                  <a:pos x="34" y="96"/>
                </a:cxn>
                <a:cxn ang="0">
                  <a:pos x="40" y="120"/>
                </a:cxn>
                <a:cxn ang="0">
                  <a:pos x="53" y="140"/>
                </a:cxn>
                <a:cxn ang="0">
                  <a:pos x="75" y="152"/>
                </a:cxn>
                <a:cxn ang="0">
                  <a:pos x="99" y="152"/>
                </a:cxn>
                <a:cxn ang="0">
                  <a:pos x="113" y="148"/>
                </a:cxn>
                <a:cxn ang="0">
                  <a:pos x="119" y="136"/>
                </a:cxn>
              </a:cxnLst>
              <a:rect l="0" t="0" r="r" b="b"/>
              <a:pathLst>
                <a:path w="151" h="168">
                  <a:moveTo>
                    <a:pt x="119" y="136"/>
                  </a:moveTo>
                  <a:lnTo>
                    <a:pt x="119" y="108"/>
                  </a:lnTo>
                  <a:lnTo>
                    <a:pt x="117" y="88"/>
                  </a:lnTo>
                  <a:lnTo>
                    <a:pt x="125" y="88"/>
                  </a:lnTo>
                  <a:lnTo>
                    <a:pt x="133" y="88"/>
                  </a:lnTo>
                  <a:lnTo>
                    <a:pt x="137" y="88"/>
                  </a:lnTo>
                  <a:lnTo>
                    <a:pt x="151" y="88"/>
                  </a:lnTo>
                  <a:lnTo>
                    <a:pt x="149" y="106"/>
                  </a:lnTo>
                  <a:lnTo>
                    <a:pt x="149" y="130"/>
                  </a:lnTo>
                  <a:lnTo>
                    <a:pt x="149" y="138"/>
                  </a:lnTo>
                  <a:lnTo>
                    <a:pt x="151" y="144"/>
                  </a:lnTo>
                  <a:lnTo>
                    <a:pt x="137" y="154"/>
                  </a:lnTo>
                  <a:lnTo>
                    <a:pt x="121" y="162"/>
                  </a:lnTo>
                  <a:lnTo>
                    <a:pt x="103" y="166"/>
                  </a:lnTo>
                  <a:lnTo>
                    <a:pt x="83" y="168"/>
                  </a:lnTo>
                  <a:lnTo>
                    <a:pt x="67" y="166"/>
                  </a:lnTo>
                  <a:lnTo>
                    <a:pt x="51" y="162"/>
                  </a:lnTo>
                  <a:lnTo>
                    <a:pt x="38" y="154"/>
                  </a:lnTo>
                  <a:lnTo>
                    <a:pt x="24" y="144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2" y="104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6" y="36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55" y="6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1" y="2"/>
                  </a:lnTo>
                  <a:lnTo>
                    <a:pt x="125" y="6"/>
                  </a:lnTo>
                  <a:lnTo>
                    <a:pt x="133" y="8"/>
                  </a:lnTo>
                  <a:lnTo>
                    <a:pt x="141" y="12"/>
                  </a:lnTo>
                  <a:lnTo>
                    <a:pt x="139" y="28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1" y="38"/>
                  </a:lnTo>
                  <a:lnTo>
                    <a:pt x="125" y="32"/>
                  </a:lnTo>
                  <a:lnTo>
                    <a:pt x="119" y="26"/>
                  </a:lnTo>
                  <a:lnTo>
                    <a:pt x="113" y="22"/>
                  </a:lnTo>
                  <a:lnTo>
                    <a:pt x="105" y="18"/>
                  </a:lnTo>
                  <a:lnTo>
                    <a:pt x="97" y="16"/>
                  </a:lnTo>
                  <a:lnTo>
                    <a:pt x="89" y="14"/>
                  </a:lnTo>
                  <a:lnTo>
                    <a:pt x="81" y="14"/>
                  </a:lnTo>
                  <a:lnTo>
                    <a:pt x="71" y="16"/>
                  </a:lnTo>
                  <a:lnTo>
                    <a:pt x="61" y="18"/>
                  </a:lnTo>
                  <a:lnTo>
                    <a:pt x="53" y="24"/>
                  </a:lnTo>
                  <a:lnTo>
                    <a:pt x="45" y="32"/>
                  </a:lnTo>
                  <a:lnTo>
                    <a:pt x="40" y="42"/>
                  </a:lnTo>
                  <a:lnTo>
                    <a:pt x="36" y="54"/>
                  </a:lnTo>
                  <a:lnTo>
                    <a:pt x="34" y="68"/>
                  </a:lnTo>
                  <a:lnTo>
                    <a:pt x="34" y="82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0" y="120"/>
                  </a:lnTo>
                  <a:lnTo>
                    <a:pt x="45" y="130"/>
                  </a:lnTo>
                  <a:lnTo>
                    <a:pt x="53" y="140"/>
                  </a:lnTo>
                  <a:lnTo>
                    <a:pt x="63" y="148"/>
                  </a:lnTo>
                  <a:lnTo>
                    <a:pt x="75" y="152"/>
                  </a:lnTo>
                  <a:lnTo>
                    <a:pt x="89" y="154"/>
                  </a:lnTo>
                  <a:lnTo>
                    <a:pt x="99" y="152"/>
                  </a:lnTo>
                  <a:lnTo>
                    <a:pt x="107" y="150"/>
                  </a:lnTo>
                  <a:lnTo>
                    <a:pt x="113" y="148"/>
                  </a:lnTo>
                  <a:lnTo>
                    <a:pt x="119" y="144"/>
                  </a:lnTo>
                  <a:lnTo>
                    <a:pt x="119" y="13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7" name="Freeform 109"/>
            <p:cNvSpPr>
              <a:spLocks noEditPoints="1"/>
            </p:cNvSpPr>
            <p:nvPr/>
          </p:nvSpPr>
          <p:spPr bwMode="auto">
            <a:xfrm>
              <a:off x="3730" y="2217"/>
              <a:ext cx="150" cy="20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0" y="12"/>
                </a:cxn>
                <a:cxn ang="0">
                  <a:pos x="68" y="26"/>
                </a:cxn>
                <a:cxn ang="0">
                  <a:pos x="62" y="30"/>
                </a:cxn>
                <a:cxn ang="0">
                  <a:pos x="58" y="30"/>
                </a:cxn>
                <a:cxn ang="0">
                  <a:pos x="54" y="30"/>
                </a:cxn>
                <a:cxn ang="0">
                  <a:pos x="54" y="26"/>
                </a:cxn>
                <a:cxn ang="0">
                  <a:pos x="54" y="24"/>
                </a:cxn>
                <a:cxn ang="0">
                  <a:pos x="58" y="20"/>
                </a:cxn>
                <a:cxn ang="0">
                  <a:pos x="86" y="0"/>
                </a:cxn>
                <a:cxn ang="0">
                  <a:pos x="70" y="80"/>
                </a:cxn>
                <a:cxn ang="0">
                  <a:pos x="48" y="136"/>
                </a:cxn>
                <a:cxn ang="0">
                  <a:pos x="52" y="136"/>
                </a:cxn>
                <a:cxn ang="0">
                  <a:pos x="60" y="136"/>
                </a:cxn>
                <a:cxn ang="0">
                  <a:pos x="66" y="136"/>
                </a:cxn>
                <a:cxn ang="0">
                  <a:pos x="72" y="136"/>
                </a:cxn>
                <a:cxn ang="0">
                  <a:pos x="82" y="136"/>
                </a:cxn>
                <a:cxn ang="0">
                  <a:pos x="92" y="136"/>
                </a:cxn>
                <a:cxn ang="0">
                  <a:pos x="70" y="80"/>
                </a:cxn>
                <a:cxn ang="0">
                  <a:pos x="42" y="150"/>
                </a:cxn>
                <a:cxn ang="0">
                  <a:pos x="30" y="182"/>
                </a:cxn>
                <a:cxn ang="0">
                  <a:pos x="24" y="206"/>
                </a:cxn>
                <a:cxn ang="0">
                  <a:pos x="20" y="204"/>
                </a:cxn>
                <a:cxn ang="0">
                  <a:pos x="12" y="204"/>
                </a:cxn>
                <a:cxn ang="0">
                  <a:pos x="4" y="204"/>
                </a:cxn>
                <a:cxn ang="0">
                  <a:pos x="0" y="206"/>
                </a:cxn>
                <a:cxn ang="0">
                  <a:pos x="68" y="40"/>
                </a:cxn>
                <a:cxn ang="0">
                  <a:pos x="84" y="40"/>
                </a:cxn>
                <a:cxn ang="0">
                  <a:pos x="94" y="64"/>
                </a:cxn>
                <a:cxn ang="0">
                  <a:pos x="108" y="100"/>
                </a:cxn>
                <a:cxn ang="0">
                  <a:pos x="114" y="118"/>
                </a:cxn>
                <a:cxn ang="0">
                  <a:pos x="122" y="136"/>
                </a:cxn>
                <a:cxn ang="0">
                  <a:pos x="128" y="152"/>
                </a:cxn>
                <a:cxn ang="0">
                  <a:pos x="134" y="166"/>
                </a:cxn>
                <a:cxn ang="0">
                  <a:pos x="142" y="190"/>
                </a:cxn>
                <a:cxn ang="0">
                  <a:pos x="150" y="206"/>
                </a:cxn>
                <a:cxn ang="0">
                  <a:pos x="142" y="204"/>
                </a:cxn>
                <a:cxn ang="0">
                  <a:pos x="130" y="204"/>
                </a:cxn>
                <a:cxn ang="0">
                  <a:pos x="120" y="204"/>
                </a:cxn>
                <a:cxn ang="0">
                  <a:pos x="114" y="206"/>
                </a:cxn>
                <a:cxn ang="0">
                  <a:pos x="106" y="182"/>
                </a:cxn>
                <a:cxn ang="0">
                  <a:pos x="96" y="150"/>
                </a:cxn>
                <a:cxn ang="0">
                  <a:pos x="92" y="150"/>
                </a:cxn>
                <a:cxn ang="0">
                  <a:pos x="84" y="150"/>
                </a:cxn>
                <a:cxn ang="0">
                  <a:pos x="78" y="150"/>
                </a:cxn>
                <a:cxn ang="0">
                  <a:pos x="72" y="150"/>
                </a:cxn>
                <a:cxn ang="0">
                  <a:pos x="58" y="150"/>
                </a:cxn>
                <a:cxn ang="0">
                  <a:pos x="42" y="150"/>
                </a:cxn>
              </a:cxnLst>
              <a:rect l="0" t="0" r="r" b="b"/>
              <a:pathLst>
                <a:path w="150" h="206">
                  <a:moveTo>
                    <a:pt x="86" y="0"/>
                  </a:moveTo>
                  <a:lnTo>
                    <a:pt x="100" y="12"/>
                  </a:lnTo>
                  <a:lnTo>
                    <a:pt x="68" y="26"/>
                  </a:lnTo>
                  <a:lnTo>
                    <a:pt x="62" y="30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8" y="20"/>
                  </a:lnTo>
                  <a:lnTo>
                    <a:pt x="86" y="0"/>
                  </a:lnTo>
                  <a:close/>
                  <a:moveTo>
                    <a:pt x="70" y="80"/>
                  </a:moveTo>
                  <a:lnTo>
                    <a:pt x="48" y="136"/>
                  </a:lnTo>
                  <a:lnTo>
                    <a:pt x="52" y="136"/>
                  </a:lnTo>
                  <a:lnTo>
                    <a:pt x="60" y="136"/>
                  </a:lnTo>
                  <a:lnTo>
                    <a:pt x="66" y="136"/>
                  </a:lnTo>
                  <a:lnTo>
                    <a:pt x="72" y="136"/>
                  </a:lnTo>
                  <a:lnTo>
                    <a:pt x="82" y="136"/>
                  </a:lnTo>
                  <a:lnTo>
                    <a:pt x="92" y="136"/>
                  </a:lnTo>
                  <a:lnTo>
                    <a:pt x="70" y="80"/>
                  </a:lnTo>
                  <a:close/>
                  <a:moveTo>
                    <a:pt x="42" y="150"/>
                  </a:moveTo>
                  <a:lnTo>
                    <a:pt x="30" y="182"/>
                  </a:lnTo>
                  <a:lnTo>
                    <a:pt x="24" y="206"/>
                  </a:lnTo>
                  <a:lnTo>
                    <a:pt x="20" y="204"/>
                  </a:lnTo>
                  <a:lnTo>
                    <a:pt x="12" y="204"/>
                  </a:lnTo>
                  <a:lnTo>
                    <a:pt x="4" y="204"/>
                  </a:lnTo>
                  <a:lnTo>
                    <a:pt x="0" y="206"/>
                  </a:lnTo>
                  <a:lnTo>
                    <a:pt x="68" y="40"/>
                  </a:lnTo>
                  <a:lnTo>
                    <a:pt x="84" y="40"/>
                  </a:lnTo>
                  <a:lnTo>
                    <a:pt x="94" y="64"/>
                  </a:lnTo>
                  <a:lnTo>
                    <a:pt x="108" y="100"/>
                  </a:lnTo>
                  <a:lnTo>
                    <a:pt x="114" y="118"/>
                  </a:lnTo>
                  <a:lnTo>
                    <a:pt x="122" y="136"/>
                  </a:lnTo>
                  <a:lnTo>
                    <a:pt x="128" y="152"/>
                  </a:lnTo>
                  <a:lnTo>
                    <a:pt x="134" y="166"/>
                  </a:lnTo>
                  <a:lnTo>
                    <a:pt x="142" y="190"/>
                  </a:lnTo>
                  <a:lnTo>
                    <a:pt x="150" y="206"/>
                  </a:lnTo>
                  <a:lnTo>
                    <a:pt x="142" y="204"/>
                  </a:lnTo>
                  <a:lnTo>
                    <a:pt x="130" y="204"/>
                  </a:lnTo>
                  <a:lnTo>
                    <a:pt x="120" y="204"/>
                  </a:lnTo>
                  <a:lnTo>
                    <a:pt x="114" y="206"/>
                  </a:lnTo>
                  <a:lnTo>
                    <a:pt x="106" y="182"/>
                  </a:lnTo>
                  <a:lnTo>
                    <a:pt x="96" y="150"/>
                  </a:lnTo>
                  <a:lnTo>
                    <a:pt x="92" y="150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58" y="150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6" name="Freeform 108"/>
            <p:cNvSpPr>
              <a:spLocks/>
            </p:cNvSpPr>
            <p:nvPr/>
          </p:nvSpPr>
          <p:spPr bwMode="auto">
            <a:xfrm>
              <a:off x="3904" y="2259"/>
              <a:ext cx="102" cy="164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34" y="134"/>
                </a:cxn>
                <a:cxn ang="0">
                  <a:pos x="36" y="146"/>
                </a:cxn>
                <a:cxn ang="0">
                  <a:pos x="50" y="146"/>
                </a:cxn>
                <a:cxn ang="0">
                  <a:pos x="66" y="146"/>
                </a:cxn>
                <a:cxn ang="0">
                  <a:pos x="80" y="146"/>
                </a:cxn>
                <a:cxn ang="0">
                  <a:pos x="92" y="144"/>
                </a:cxn>
                <a:cxn ang="0">
                  <a:pos x="102" y="144"/>
                </a:cxn>
                <a:cxn ang="0">
                  <a:pos x="102" y="144"/>
                </a:cxn>
                <a:cxn ang="0">
                  <a:pos x="102" y="148"/>
                </a:cxn>
                <a:cxn ang="0">
                  <a:pos x="102" y="154"/>
                </a:cxn>
                <a:cxn ang="0">
                  <a:pos x="102" y="156"/>
                </a:cxn>
                <a:cxn ang="0">
                  <a:pos x="102" y="162"/>
                </a:cxn>
                <a:cxn ang="0">
                  <a:pos x="102" y="164"/>
                </a:cxn>
                <a:cxn ang="0">
                  <a:pos x="94" y="162"/>
                </a:cxn>
                <a:cxn ang="0">
                  <a:pos x="88" y="162"/>
                </a:cxn>
                <a:cxn ang="0">
                  <a:pos x="18" y="162"/>
                </a:cxn>
                <a:cxn ang="0">
                  <a:pos x="2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4" y="112"/>
                </a:cxn>
                <a:cxn ang="0">
                  <a:pos x="4" y="52"/>
                </a:cxn>
                <a:cxn ang="0">
                  <a:pos x="2" y="2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2"/>
                </a:cxn>
                <a:cxn ang="0">
                  <a:pos x="34" y="52"/>
                </a:cxn>
                <a:cxn ang="0">
                  <a:pos x="34" y="112"/>
                </a:cxn>
              </a:cxnLst>
              <a:rect l="0" t="0" r="r" b="b"/>
              <a:pathLst>
                <a:path w="102" h="164">
                  <a:moveTo>
                    <a:pt x="34" y="112"/>
                  </a:moveTo>
                  <a:lnTo>
                    <a:pt x="34" y="134"/>
                  </a:lnTo>
                  <a:lnTo>
                    <a:pt x="36" y="146"/>
                  </a:lnTo>
                  <a:lnTo>
                    <a:pt x="50" y="146"/>
                  </a:lnTo>
                  <a:lnTo>
                    <a:pt x="66" y="146"/>
                  </a:lnTo>
                  <a:lnTo>
                    <a:pt x="80" y="146"/>
                  </a:lnTo>
                  <a:lnTo>
                    <a:pt x="92" y="144"/>
                  </a:lnTo>
                  <a:lnTo>
                    <a:pt x="102" y="144"/>
                  </a:lnTo>
                  <a:lnTo>
                    <a:pt x="102" y="148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62"/>
                  </a:lnTo>
                  <a:lnTo>
                    <a:pt x="102" y="164"/>
                  </a:lnTo>
                  <a:lnTo>
                    <a:pt x="94" y="162"/>
                  </a:lnTo>
                  <a:lnTo>
                    <a:pt x="88" y="162"/>
                  </a:lnTo>
                  <a:lnTo>
                    <a:pt x="18" y="162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4" y="112"/>
                  </a:lnTo>
                  <a:lnTo>
                    <a:pt x="4" y="52"/>
                  </a:lnTo>
                  <a:lnTo>
                    <a:pt x="2" y="2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2"/>
                  </a:lnTo>
                  <a:lnTo>
                    <a:pt x="34" y="52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5" name="Freeform 107"/>
            <p:cNvSpPr>
              <a:spLocks noEditPoints="1"/>
            </p:cNvSpPr>
            <p:nvPr/>
          </p:nvSpPr>
          <p:spPr bwMode="auto">
            <a:xfrm>
              <a:off x="4020" y="2257"/>
              <a:ext cx="150" cy="166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48" y="96"/>
                </a:cxn>
                <a:cxn ang="0">
                  <a:pos x="52" y="96"/>
                </a:cxn>
                <a:cxn ang="0">
                  <a:pos x="60" y="96"/>
                </a:cxn>
                <a:cxn ang="0">
                  <a:pos x="68" y="96"/>
                </a:cxn>
                <a:cxn ang="0">
                  <a:pos x="72" y="96"/>
                </a:cxn>
                <a:cxn ang="0">
                  <a:pos x="84" y="96"/>
                </a:cxn>
                <a:cxn ang="0">
                  <a:pos x="92" y="96"/>
                </a:cxn>
                <a:cxn ang="0">
                  <a:pos x="70" y="40"/>
                </a:cxn>
                <a:cxn ang="0">
                  <a:pos x="42" y="110"/>
                </a:cxn>
                <a:cxn ang="0">
                  <a:pos x="32" y="142"/>
                </a:cxn>
                <a:cxn ang="0">
                  <a:pos x="24" y="166"/>
                </a:cxn>
                <a:cxn ang="0">
                  <a:pos x="20" y="164"/>
                </a:cxn>
                <a:cxn ang="0">
                  <a:pos x="14" y="164"/>
                </a:cxn>
                <a:cxn ang="0">
                  <a:pos x="4" y="164"/>
                </a:cxn>
                <a:cxn ang="0">
                  <a:pos x="0" y="166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96" y="24"/>
                </a:cxn>
                <a:cxn ang="0">
                  <a:pos x="108" y="60"/>
                </a:cxn>
                <a:cxn ang="0">
                  <a:pos x="116" y="78"/>
                </a:cxn>
                <a:cxn ang="0">
                  <a:pos x="122" y="96"/>
                </a:cxn>
                <a:cxn ang="0">
                  <a:pos x="128" y="112"/>
                </a:cxn>
                <a:cxn ang="0">
                  <a:pos x="134" y="126"/>
                </a:cxn>
                <a:cxn ang="0">
                  <a:pos x="144" y="150"/>
                </a:cxn>
                <a:cxn ang="0">
                  <a:pos x="150" y="166"/>
                </a:cxn>
                <a:cxn ang="0">
                  <a:pos x="144" y="164"/>
                </a:cxn>
                <a:cxn ang="0">
                  <a:pos x="130" y="164"/>
                </a:cxn>
                <a:cxn ang="0">
                  <a:pos x="120" y="164"/>
                </a:cxn>
                <a:cxn ang="0">
                  <a:pos x="114" y="166"/>
                </a:cxn>
                <a:cxn ang="0">
                  <a:pos x="108" y="142"/>
                </a:cxn>
                <a:cxn ang="0">
                  <a:pos x="96" y="110"/>
                </a:cxn>
                <a:cxn ang="0">
                  <a:pos x="92" y="110"/>
                </a:cxn>
                <a:cxn ang="0">
                  <a:pos x="86" y="110"/>
                </a:cxn>
                <a:cxn ang="0">
                  <a:pos x="78" y="110"/>
                </a:cxn>
                <a:cxn ang="0">
                  <a:pos x="74" y="110"/>
                </a:cxn>
                <a:cxn ang="0">
                  <a:pos x="60" y="110"/>
                </a:cxn>
                <a:cxn ang="0">
                  <a:pos x="42" y="110"/>
                </a:cxn>
              </a:cxnLst>
              <a:rect l="0" t="0" r="r" b="b"/>
              <a:pathLst>
                <a:path w="150" h="166">
                  <a:moveTo>
                    <a:pt x="70" y="40"/>
                  </a:moveTo>
                  <a:lnTo>
                    <a:pt x="48" y="96"/>
                  </a:lnTo>
                  <a:lnTo>
                    <a:pt x="52" y="96"/>
                  </a:lnTo>
                  <a:lnTo>
                    <a:pt x="60" y="96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84" y="96"/>
                  </a:lnTo>
                  <a:lnTo>
                    <a:pt x="92" y="96"/>
                  </a:lnTo>
                  <a:lnTo>
                    <a:pt x="70" y="40"/>
                  </a:lnTo>
                  <a:close/>
                  <a:moveTo>
                    <a:pt x="42" y="110"/>
                  </a:moveTo>
                  <a:lnTo>
                    <a:pt x="32" y="142"/>
                  </a:lnTo>
                  <a:lnTo>
                    <a:pt x="24" y="166"/>
                  </a:lnTo>
                  <a:lnTo>
                    <a:pt x="20" y="164"/>
                  </a:lnTo>
                  <a:lnTo>
                    <a:pt x="14" y="164"/>
                  </a:lnTo>
                  <a:lnTo>
                    <a:pt x="4" y="164"/>
                  </a:lnTo>
                  <a:lnTo>
                    <a:pt x="0" y="166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96" y="24"/>
                  </a:lnTo>
                  <a:lnTo>
                    <a:pt x="108" y="60"/>
                  </a:lnTo>
                  <a:lnTo>
                    <a:pt x="116" y="78"/>
                  </a:lnTo>
                  <a:lnTo>
                    <a:pt x="122" y="96"/>
                  </a:lnTo>
                  <a:lnTo>
                    <a:pt x="128" y="112"/>
                  </a:lnTo>
                  <a:lnTo>
                    <a:pt x="134" y="126"/>
                  </a:lnTo>
                  <a:lnTo>
                    <a:pt x="144" y="150"/>
                  </a:lnTo>
                  <a:lnTo>
                    <a:pt x="150" y="166"/>
                  </a:lnTo>
                  <a:lnTo>
                    <a:pt x="144" y="164"/>
                  </a:lnTo>
                  <a:lnTo>
                    <a:pt x="130" y="164"/>
                  </a:lnTo>
                  <a:lnTo>
                    <a:pt x="120" y="164"/>
                  </a:lnTo>
                  <a:lnTo>
                    <a:pt x="114" y="166"/>
                  </a:lnTo>
                  <a:lnTo>
                    <a:pt x="108" y="142"/>
                  </a:lnTo>
                  <a:lnTo>
                    <a:pt x="96" y="110"/>
                  </a:lnTo>
                  <a:lnTo>
                    <a:pt x="92" y="110"/>
                  </a:lnTo>
                  <a:lnTo>
                    <a:pt x="86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0" y="110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4" name="Freeform 106"/>
            <p:cNvSpPr>
              <a:spLocks/>
            </p:cNvSpPr>
            <p:nvPr/>
          </p:nvSpPr>
          <p:spPr bwMode="auto">
            <a:xfrm>
              <a:off x="4160" y="2259"/>
              <a:ext cx="127" cy="164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34" y="18"/>
                </a:cxn>
                <a:cxn ang="0">
                  <a:pos x="22" y="20"/>
                </a:cxn>
                <a:cxn ang="0">
                  <a:pos x="12" y="20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4" y="2"/>
                </a:cxn>
                <a:cxn ang="0">
                  <a:pos x="113" y="2"/>
                </a:cxn>
                <a:cxn ang="0">
                  <a:pos x="121" y="2"/>
                </a:cxn>
                <a:cxn ang="0">
                  <a:pos x="127" y="0"/>
                </a:cxn>
                <a:cxn ang="0">
                  <a:pos x="127" y="2"/>
                </a:cxn>
                <a:cxn ang="0">
                  <a:pos x="127" y="12"/>
                </a:cxn>
                <a:cxn ang="0">
                  <a:pos x="127" y="20"/>
                </a:cxn>
                <a:cxn ang="0">
                  <a:pos x="127" y="22"/>
                </a:cxn>
                <a:cxn ang="0">
                  <a:pos x="107" y="20"/>
                </a:cxn>
                <a:cxn ang="0">
                  <a:pos x="81" y="18"/>
                </a:cxn>
                <a:cxn ang="0">
                  <a:pos x="79" y="30"/>
                </a:cxn>
                <a:cxn ang="0">
                  <a:pos x="79" y="54"/>
                </a:cxn>
                <a:cxn ang="0">
                  <a:pos x="79" y="112"/>
                </a:cxn>
                <a:cxn ang="0">
                  <a:pos x="79" y="142"/>
                </a:cxn>
                <a:cxn ang="0">
                  <a:pos x="81" y="162"/>
                </a:cxn>
                <a:cxn ang="0">
                  <a:pos x="81" y="164"/>
                </a:cxn>
                <a:cxn ang="0">
                  <a:pos x="71" y="162"/>
                </a:cxn>
                <a:cxn ang="0">
                  <a:pos x="63" y="162"/>
                </a:cxn>
                <a:cxn ang="0">
                  <a:pos x="48" y="164"/>
                </a:cxn>
                <a:cxn ang="0">
                  <a:pos x="46" y="162"/>
                </a:cxn>
                <a:cxn ang="0">
                  <a:pos x="48" y="142"/>
                </a:cxn>
                <a:cxn ang="0">
                  <a:pos x="50" y="112"/>
                </a:cxn>
                <a:cxn ang="0">
                  <a:pos x="50" y="54"/>
                </a:cxn>
              </a:cxnLst>
              <a:rect l="0" t="0" r="r" b="b"/>
              <a:pathLst>
                <a:path w="127" h="164">
                  <a:moveTo>
                    <a:pt x="50" y="54"/>
                  </a:moveTo>
                  <a:lnTo>
                    <a:pt x="48" y="30"/>
                  </a:lnTo>
                  <a:lnTo>
                    <a:pt x="48" y="18"/>
                  </a:lnTo>
                  <a:lnTo>
                    <a:pt x="34" y="18"/>
                  </a:lnTo>
                  <a:lnTo>
                    <a:pt x="22" y="20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14" y="2"/>
                  </a:lnTo>
                  <a:lnTo>
                    <a:pt x="113" y="2"/>
                  </a:lnTo>
                  <a:lnTo>
                    <a:pt x="121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12"/>
                  </a:lnTo>
                  <a:lnTo>
                    <a:pt x="127" y="20"/>
                  </a:lnTo>
                  <a:lnTo>
                    <a:pt x="127" y="22"/>
                  </a:lnTo>
                  <a:lnTo>
                    <a:pt x="107" y="20"/>
                  </a:lnTo>
                  <a:lnTo>
                    <a:pt x="81" y="18"/>
                  </a:lnTo>
                  <a:lnTo>
                    <a:pt x="79" y="30"/>
                  </a:lnTo>
                  <a:lnTo>
                    <a:pt x="79" y="54"/>
                  </a:lnTo>
                  <a:lnTo>
                    <a:pt x="79" y="112"/>
                  </a:lnTo>
                  <a:lnTo>
                    <a:pt x="79" y="142"/>
                  </a:lnTo>
                  <a:lnTo>
                    <a:pt x="81" y="162"/>
                  </a:lnTo>
                  <a:lnTo>
                    <a:pt x="81" y="164"/>
                  </a:lnTo>
                  <a:lnTo>
                    <a:pt x="71" y="162"/>
                  </a:lnTo>
                  <a:lnTo>
                    <a:pt x="63" y="162"/>
                  </a:lnTo>
                  <a:lnTo>
                    <a:pt x="48" y="164"/>
                  </a:lnTo>
                  <a:lnTo>
                    <a:pt x="46" y="162"/>
                  </a:lnTo>
                  <a:lnTo>
                    <a:pt x="48" y="142"/>
                  </a:lnTo>
                  <a:lnTo>
                    <a:pt x="50" y="112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3" name="Freeform 105"/>
            <p:cNvSpPr>
              <a:spLocks/>
            </p:cNvSpPr>
            <p:nvPr/>
          </p:nvSpPr>
          <p:spPr bwMode="auto">
            <a:xfrm>
              <a:off x="4321" y="2259"/>
              <a:ext cx="34" cy="164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2" y="22"/>
                </a:cxn>
                <a:cxn ang="0">
                  <a:pos x="32" y="52"/>
                </a:cxn>
                <a:cxn ang="0">
                  <a:pos x="32" y="112"/>
                </a:cxn>
                <a:cxn ang="0">
                  <a:pos x="32" y="142"/>
                </a:cxn>
                <a:cxn ang="0">
                  <a:pos x="34" y="162"/>
                </a:cxn>
                <a:cxn ang="0">
                  <a:pos x="34" y="164"/>
                </a:cxn>
                <a:cxn ang="0">
                  <a:pos x="26" y="162"/>
                </a:cxn>
                <a:cxn ang="0">
                  <a:pos x="16" y="162"/>
                </a:cxn>
                <a:cxn ang="0">
                  <a:pos x="12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</a:cxnLst>
              <a:rect l="0" t="0" r="r" b="b"/>
              <a:pathLst>
                <a:path w="34" h="164">
                  <a:moveTo>
                    <a:pt x="2" y="52"/>
                  </a:moveTo>
                  <a:lnTo>
                    <a:pt x="2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2"/>
                  </a:lnTo>
                  <a:lnTo>
                    <a:pt x="32" y="52"/>
                  </a:lnTo>
                  <a:lnTo>
                    <a:pt x="32" y="112"/>
                  </a:lnTo>
                  <a:lnTo>
                    <a:pt x="32" y="142"/>
                  </a:lnTo>
                  <a:lnTo>
                    <a:pt x="34" y="162"/>
                  </a:lnTo>
                  <a:lnTo>
                    <a:pt x="34" y="164"/>
                  </a:lnTo>
                  <a:lnTo>
                    <a:pt x="26" y="162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2" name="Freeform 104"/>
            <p:cNvSpPr>
              <a:spLocks/>
            </p:cNvSpPr>
            <p:nvPr/>
          </p:nvSpPr>
          <p:spPr bwMode="auto">
            <a:xfrm>
              <a:off x="4455" y="2259"/>
              <a:ext cx="100" cy="164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6"/>
                </a:cxn>
                <a:cxn ang="0">
                  <a:pos x="80" y="146"/>
                </a:cxn>
                <a:cxn ang="0">
                  <a:pos x="90" y="144"/>
                </a:cxn>
                <a:cxn ang="0">
                  <a:pos x="100" y="144"/>
                </a:cxn>
                <a:cxn ang="0">
                  <a:pos x="100" y="144"/>
                </a:cxn>
                <a:cxn ang="0">
                  <a:pos x="100" y="150"/>
                </a:cxn>
                <a:cxn ang="0">
                  <a:pos x="100" y="154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4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84" y="2"/>
                </a:cxn>
                <a:cxn ang="0">
                  <a:pos x="92" y="2"/>
                </a:cxn>
                <a:cxn ang="0">
                  <a:pos x="98" y="0"/>
                </a:cxn>
                <a:cxn ang="0">
                  <a:pos x="98" y="2"/>
                </a:cxn>
                <a:cxn ang="0">
                  <a:pos x="98" y="6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2" y="18"/>
                </a:cxn>
                <a:cxn ang="0">
                  <a:pos x="66" y="16"/>
                </a:cxn>
                <a:cxn ang="0">
                  <a:pos x="50" y="16"/>
                </a:cxn>
                <a:cxn ang="0">
                  <a:pos x="34" y="16"/>
                </a:cxn>
                <a:cxn ang="0">
                  <a:pos x="32" y="28"/>
                </a:cxn>
                <a:cxn ang="0">
                  <a:pos x="32" y="52"/>
                </a:cxn>
                <a:cxn ang="0">
                  <a:pos x="32" y="70"/>
                </a:cxn>
                <a:cxn ang="0">
                  <a:pos x="58" y="70"/>
                </a:cxn>
                <a:cxn ang="0">
                  <a:pos x="84" y="68"/>
                </a:cxn>
                <a:cxn ang="0">
                  <a:pos x="86" y="70"/>
                </a:cxn>
                <a:cxn ang="0">
                  <a:pos x="84" y="72"/>
                </a:cxn>
                <a:cxn ang="0">
                  <a:pos x="84" y="78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4" y="86"/>
                </a:cxn>
                <a:cxn ang="0">
                  <a:pos x="60" y="84"/>
                </a:cxn>
                <a:cxn ang="0">
                  <a:pos x="32" y="84"/>
                </a:cxn>
                <a:cxn ang="0">
                  <a:pos x="32" y="112"/>
                </a:cxn>
              </a:cxnLst>
              <a:rect l="0" t="0" r="r" b="b"/>
              <a:pathLst>
                <a:path w="100" h="164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6"/>
                  </a:lnTo>
                  <a:lnTo>
                    <a:pt x="80" y="146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lnTo>
                    <a:pt x="2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82" y="18"/>
                  </a:lnTo>
                  <a:lnTo>
                    <a:pt x="66" y="16"/>
                  </a:lnTo>
                  <a:lnTo>
                    <a:pt x="50" y="16"/>
                  </a:lnTo>
                  <a:lnTo>
                    <a:pt x="34" y="16"/>
                  </a:lnTo>
                  <a:lnTo>
                    <a:pt x="32" y="28"/>
                  </a:lnTo>
                  <a:lnTo>
                    <a:pt x="32" y="52"/>
                  </a:lnTo>
                  <a:lnTo>
                    <a:pt x="32" y="70"/>
                  </a:lnTo>
                  <a:lnTo>
                    <a:pt x="58" y="70"/>
                  </a:lnTo>
                  <a:lnTo>
                    <a:pt x="84" y="68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2"/>
                  </a:lnTo>
                  <a:lnTo>
                    <a:pt x="86" y="86"/>
                  </a:lnTo>
                  <a:lnTo>
                    <a:pt x="84" y="86"/>
                  </a:lnTo>
                  <a:lnTo>
                    <a:pt x="60" y="84"/>
                  </a:lnTo>
                  <a:lnTo>
                    <a:pt x="32" y="84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1" name="Freeform 103"/>
            <p:cNvSpPr>
              <a:spLocks/>
            </p:cNvSpPr>
            <p:nvPr/>
          </p:nvSpPr>
          <p:spPr bwMode="auto">
            <a:xfrm>
              <a:off x="4575" y="2257"/>
              <a:ext cx="152" cy="168"/>
            </a:xfrm>
            <a:custGeom>
              <a:avLst/>
              <a:gdLst/>
              <a:ahLst/>
              <a:cxnLst>
                <a:cxn ang="0">
                  <a:pos x="120" y="108"/>
                </a:cxn>
                <a:cxn ang="0">
                  <a:pos x="118" y="88"/>
                </a:cxn>
                <a:cxn ang="0">
                  <a:pos x="134" y="88"/>
                </a:cxn>
                <a:cxn ang="0">
                  <a:pos x="152" y="88"/>
                </a:cxn>
                <a:cxn ang="0">
                  <a:pos x="150" y="106"/>
                </a:cxn>
                <a:cxn ang="0">
                  <a:pos x="150" y="138"/>
                </a:cxn>
                <a:cxn ang="0">
                  <a:pos x="152" y="144"/>
                </a:cxn>
                <a:cxn ang="0">
                  <a:pos x="122" y="162"/>
                </a:cxn>
                <a:cxn ang="0">
                  <a:pos x="84" y="168"/>
                </a:cxn>
                <a:cxn ang="0">
                  <a:pos x="52" y="162"/>
                </a:cxn>
                <a:cxn ang="0">
                  <a:pos x="24" y="144"/>
                </a:cxn>
                <a:cxn ang="0">
                  <a:pos x="6" y="118"/>
                </a:cxn>
                <a:cxn ang="0">
                  <a:pos x="0" y="88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28" y="24"/>
                </a:cxn>
                <a:cxn ang="0">
                  <a:pos x="56" y="6"/>
                </a:cxn>
                <a:cxn ang="0">
                  <a:pos x="86" y="0"/>
                </a:cxn>
                <a:cxn ang="0">
                  <a:pos x="112" y="2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38" y="44"/>
                </a:cxn>
                <a:cxn ang="0">
                  <a:pos x="132" y="38"/>
                </a:cxn>
                <a:cxn ang="0">
                  <a:pos x="120" y="26"/>
                </a:cxn>
                <a:cxn ang="0">
                  <a:pos x="106" y="18"/>
                </a:cxn>
                <a:cxn ang="0">
                  <a:pos x="90" y="14"/>
                </a:cxn>
                <a:cxn ang="0">
                  <a:pos x="72" y="16"/>
                </a:cxn>
                <a:cxn ang="0">
                  <a:pos x="54" y="24"/>
                </a:cxn>
                <a:cxn ang="0">
                  <a:pos x="40" y="42"/>
                </a:cxn>
                <a:cxn ang="0">
                  <a:pos x="34" y="68"/>
                </a:cxn>
                <a:cxn ang="0">
                  <a:pos x="34" y="96"/>
                </a:cxn>
                <a:cxn ang="0">
                  <a:pos x="40" y="120"/>
                </a:cxn>
                <a:cxn ang="0">
                  <a:pos x="54" y="140"/>
                </a:cxn>
                <a:cxn ang="0">
                  <a:pos x="76" y="152"/>
                </a:cxn>
                <a:cxn ang="0">
                  <a:pos x="100" y="152"/>
                </a:cxn>
                <a:cxn ang="0">
                  <a:pos x="114" y="148"/>
                </a:cxn>
                <a:cxn ang="0">
                  <a:pos x="120" y="136"/>
                </a:cxn>
              </a:cxnLst>
              <a:rect l="0" t="0" r="r" b="b"/>
              <a:pathLst>
                <a:path w="152" h="168">
                  <a:moveTo>
                    <a:pt x="120" y="136"/>
                  </a:moveTo>
                  <a:lnTo>
                    <a:pt x="120" y="108"/>
                  </a:lnTo>
                  <a:lnTo>
                    <a:pt x="118" y="88"/>
                  </a:lnTo>
                  <a:lnTo>
                    <a:pt x="126" y="88"/>
                  </a:lnTo>
                  <a:lnTo>
                    <a:pt x="134" y="88"/>
                  </a:lnTo>
                  <a:lnTo>
                    <a:pt x="138" y="88"/>
                  </a:lnTo>
                  <a:lnTo>
                    <a:pt x="152" y="88"/>
                  </a:lnTo>
                  <a:lnTo>
                    <a:pt x="150" y="106"/>
                  </a:lnTo>
                  <a:lnTo>
                    <a:pt x="150" y="130"/>
                  </a:lnTo>
                  <a:lnTo>
                    <a:pt x="150" y="138"/>
                  </a:lnTo>
                  <a:lnTo>
                    <a:pt x="152" y="144"/>
                  </a:lnTo>
                  <a:lnTo>
                    <a:pt x="138" y="154"/>
                  </a:lnTo>
                  <a:lnTo>
                    <a:pt x="122" y="162"/>
                  </a:lnTo>
                  <a:lnTo>
                    <a:pt x="104" y="166"/>
                  </a:lnTo>
                  <a:lnTo>
                    <a:pt x="84" y="168"/>
                  </a:lnTo>
                  <a:lnTo>
                    <a:pt x="68" y="166"/>
                  </a:lnTo>
                  <a:lnTo>
                    <a:pt x="52" y="162"/>
                  </a:lnTo>
                  <a:lnTo>
                    <a:pt x="38" y="154"/>
                  </a:lnTo>
                  <a:lnTo>
                    <a:pt x="24" y="144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6" y="36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4" y="6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40" y="28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2" y="38"/>
                  </a:lnTo>
                  <a:lnTo>
                    <a:pt x="126" y="32"/>
                  </a:lnTo>
                  <a:lnTo>
                    <a:pt x="120" y="26"/>
                  </a:lnTo>
                  <a:lnTo>
                    <a:pt x="114" y="22"/>
                  </a:lnTo>
                  <a:lnTo>
                    <a:pt x="106" y="18"/>
                  </a:lnTo>
                  <a:lnTo>
                    <a:pt x="98" y="16"/>
                  </a:lnTo>
                  <a:lnTo>
                    <a:pt x="90" y="14"/>
                  </a:lnTo>
                  <a:lnTo>
                    <a:pt x="82" y="14"/>
                  </a:lnTo>
                  <a:lnTo>
                    <a:pt x="72" y="16"/>
                  </a:lnTo>
                  <a:lnTo>
                    <a:pt x="62" y="18"/>
                  </a:lnTo>
                  <a:lnTo>
                    <a:pt x="54" y="24"/>
                  </a:lnTo>
                  <a:lnTo>
                    <a:pt x="46" y="32"/>
                  </a:lnTo>
                  <a:lnTo>
                    <a:pt x="40" y="42"/>
                  </a:lnTo>
                  <a:lnTo>
                    <a:pt x="36" y="54"/>
                  </a:lnTo>
                  <a:lnTo>
                    <a:pt x="34" y="68"/>
                  </a:lnTo>
                  <a:lnTo>
                    <a:pt x="34" y="82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0" y="120"/>
                  </a:lnTo>
                  <a:lnTo>
                    <a:pt x="46" y="130"/>
                  </a:lnTo>
                  <a:lnTo>
                    <a:pt x="54" y="140"/>
                  </a:lnTo>
                  <a:lnTo>
                    <a:pt x="64" y="148"/>
                  </a:lnTo>
                  <a:lnTo>
                    <a:pt x="76" y="152"/>
                  </a:lnTo>
                  <a:lnTo>
                    <a:pt x="90" y="154"/>
                  </a:lnTo>
                  <a:lnTo>
                    <a:pt x="100" y="152"/>
                  </a:lnTo>
                  <a:lnTo>
                    <a:pt x="108" y="150"/>
                  </a:lnTo>
                  <a:lnTo>
                    <a:pt x="114" y="148"/>
                  </a:lnTo>
                  <a:lnTo>
                    <a:pt x="120" y="144"/>
                  </a:lnTo>
                  <a:lnTo>
                    <a:pt x="120" y="13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70" name="Freeform 102"/>
            <p:cNvSpPr>
              <a:spLocks/>
            </p:cNvSpPr>
            <p:nvPr/>
          </p:nvSpPr>
          <p:spPr bwMode="auto">
            <a:xfrm>
              <a:off x="4743" y="2259"/>
              <a:ext cx="137" cy="164"/>
            </a:xfrm>
            <a:custGeom>
              <a:avLst/>
              <a:gdLst/>
              <a:ahLst/>
              <a:cxnLst>
                <a:cxn ang="0">
                  <a:pos x="86" y="92"/>
                </a:cxn>
                <a:cxn ang="0">
                  <a:pos x="86" y="116"/>
                </a:cxn>
                <a:cxn ang="0">
                  <a:pos x="86" y="136"/>
                </a:cxn>
                <a:cxn ang="0">
                  <a:pos x="86" y="152"/>
                </a:cxn>
                <a:cxn ang="0">
                  <a:pos x="88" y="164"/>
                </a:cxn>
                <a:cxn ang="0">
                  <a:pos x="80" y="162"/>
                </a:cxn>
                <a:cxn ang="0">
                  <a:pos x="70" y="162"/>
                </a:cxn>
                <a:cxn ang="0">
                  <a:pos x="60" y="162"/>
                </a:cxn>
                <a:cxn ang="0">
                  <a:pos x="54" y="164"/>
                </a:cxn>
                <a:cxn ang="0">
                  <a:pos x="54" y="154"/>
                </a:cxn>
                <a:cxn ang="0">
                  <a:pos x="54" y="138"/>
                </a:cxn>
                <a:cxn ang="0">
                  <a:pos x="54" y="118"/>
                </a:cxn>
                <a:cxn ang="0">
                  <a:pos x="54" y="94"/>
                </a:cxn>
                <a:cxn ang="0">
                  <a:pos x="44" y="76"/>
                </a:cxn>
                <a:cxn ang="0">
                  <a:pos x="28" y="46"/>
                </a:cxn>
                <a:cxn ang="0">
                  <a:pos x="10" y="18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20" y="2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2" y="10"/>
                </a:cxn>
                <a:cxn ang="0">
                  <a:pos x="50" y="24"/>
                </a:cxn>
                <a:cxn ang="0">
                  <a:pos x="62" y="46"/>
                </a:cxn>
                <a:cxn ang="0">
                  <a:pos x="76" y="74"/>
                </a:cxn>
                <a:cxn ang="0">
                  <a:pos x="88" y="54"/>
                </a:cxn>
                <a:cxn ang="0">
                  <a:pos x="97" y="34"/>
                </a:cxn>
                <a:cxn ang="0">
                  <a:pos x="105" y="16"/>
                </a:cxn>
                <a:cxn ang="0">
                  <a:pos x="113" y="0"/>
                </a:cxn>
                <a:cxn ang="0">
                  <a:pos x="119" y="2"/>
                </a:cxn>
                <a:cxn ang="0">
                  <a:pos x="129" y="2"/>
                </a:cxn>
                <a:cxn ang="0">
                  <a:pos x="135" y="2"/>
                </a:cxn>
                <a:cxn ang="0">
                  <a:pos x="137" y="0"/>
                </a:cxn>
                <a:cxn ang="0">
                  <a:pos x="131" y="14"/>
                </a:cxn>
                <a:cxn ang="0">
                  <a:pos x="119" y="30"/>
                </a:cxn>
                <a:cxn ang="0">
                  <a:pos x="109" y="46"/>
                </a:cxn>
                <a:cxn ang="0">
                  <a:pos x="103" y="56"/>
                </a:cxn>
                <a:cxn ang="0">
                  <a:pos x="99" y="64"/>
                </a:cxn>
                <a:cxn ang="0">
                  <a:pos x="93" y="74"/>
                </a:cxn>
                <a:cxn ang="0">
                  <a:pos x="89" y="84"/>
                </a:cxn>
                <a:cxn ang="0">
                  <a:pos x="86" y="92"/>
                </a:cxn>
              </a:cxnLst>
              <a:rect l="0" t="0" r="r" b="b"/>
              <a:pathLst>
                <a:path w="137" h="164">
                  <a:moveTo>
                    <a:pt x="86" y="92"/>
                  </a:moveTo>
                  <a:lnTo>
                    <a:pt x="86" y="116"/>
                  </a:lnTo>
                  <a:lnTo>
                    <a:pt x="86" y="136"/>
                  </a:lnTo>
                  <a:lnTo>
                    <a:pt x="86" y="152"/>
                  </a:lnTo>
                  <a:lnTo>
                    <a:pt x="88" y="164"/>
                  </a:lnTo>
                  <a:lnTo>
                    <a:pt x="80" y="162"/>
                  </a:lnTo>
                  <a:lnTo>
                    <a:pt x="70" y="162"/>
                  </a:lnTo>
                  <a:lnTo>
                    <a:pt x="60" y="162"/>
                  </a:lnTo>
                  <a:lnTo>
                    <a:pt x="54" y="164"/>
                  </a:lnTo>
                  <a:lnTo>
                    <a:pt x="54" y="154"/>
                  </a:lnTo>
                  <a:lnTo>
                    <a:pt x="54" y="138"/>
                  </a:lnTo>
                  <a:lnTo>
                    <a:pt x="54" y="118"/>
                  </a:lnTo>
                  <a:lnTo>
                    <a:pt x="54" y="94"/>
                  </a:lnTo>
                  <a:lnTo>
                    <a:pt x="44" y="76"/>
                  </a:lnTo>
                  <a:lnTo>
                    <a:pt x="28" y="46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8" y="2"/>
                  </a:lnTo>
                  <a:lnTo>
                    <a:pt x="20" y="2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2" y="10"/>
                  </a:lnTo>
                  <a:lnTo>
                    <a:pt x="50" y="24"/>
                  </a:lnTo>
                  <a:lnTo>
                    <a:pt x="62" y="46"/>
                  </a:lnTo>
                  <a:lnTo>
                    <a:pt x="76" y="74"/>
                  </a:lnTo>
                  <a:lnTo>
                    <a:pt x="88" y="54"/>
                  </a:lnTo>
                  <a:lnTo>
                    <a:pt x="97" y="34"/>
                  </a:lnTo>
                  <a:lnTo>
                    <a:pt x="105" y="16"/>
                  </a:lnTo>
                  <a:lnTo>
                    <a:pt x="113" y="0"/>
                  </a:lnTo>
                  <a:lnTo>
                    <a:pt x="119" y="2"/>
                  </a:lnTo>
                  <a:lnTo>
                    <a:pt x="129" y="2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1" y="14"/>
                  </a:lnTo>
                  <a:lnTo>
                    <a:pt x="119" y="30"/>
                  </a:lnTo>
                  <a:lnTo>
                    <a:pt x="109" y="46"/>
                  </a:lnTo>
                  <a:lnTo>
                    <a:pt x="103" y="56"/>
                  </a:lnTo>
                  <a:lnTo>
                    <a:pt x="99" y="64"/>
                  </a:lnTo>
                  <a:lnTo>
                    <a:pt x="93" y="74"/>
                  </a:lnTo>
                  <a:lnTo>
                    <a:pt x="89" y="84"/>
                  </a:lnTo>
                  <a:lnTo>
                    <a:pt x="86" y="9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9" name="Freeform 101"/>
            <p:cNvSpPr>
              <a:spLocks/>
            </p:cNvSpPr>
            <p:nvPr/>
          </p:nvSpPr>
          <p:spPr bwMode="auto">
            <a:xfrm>
              <a:off x="4914" y="2259"/>
              <a:ext cx="100" cy="164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6"/>
                </a:cxn>
                <a:cxn ang="0">
                  <a:pos x="80" y="146"/>
                </a:cxn>
                <a:cxn ang="0">
                  <a:pos x="90" y="144"/>
                </a:cxn>
                <a:cxn ang="0">
                  <a:pos x="100" y="144"/>
                </a:cxn>
                <a:cxn ang="0">
                  <a:pos x="100" y="144"/>
                </a:cxn>
                <a:cxn ang="0">
                  <a:pos x="100" y="150"/>
                </a:cxn>
                <a:cxn ang="0">
                  <a:pos x="100" y="154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4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84" y="2"/>
                </a:cxn>
                <a:cxn ang="0">
                  <a:pos x="92" y="2"/>
                </a:cxn>
                <a:cxn ang="0">
                  <a:pos x="98" y="0"/>
                </a:cxn>
                <a:cxn ang="0">
                  <a:pos x="98" y="2"/>
                </a:cxn>
                <a:cxn ang="0">
                  <a:pos x="98" y="6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2" y="18"/>
                </a:cxn>
                <a:cxn ang="0">
                  <a:pos x="66" y="16"/>
                </a:cxn>
                <a:cxn ang="0">
                  <a:pos x="50" y="16"/>
                </a:cxn>
                <a:cxn ang="0">
                  <a:pos x="34" y="16"/>
                </a:cxn>
                <a:cxn ang="0">
                  <a:pos x="32" y="28"/>
                </a:cxn>
                <a:cxn ang="0">
                  <a:pos x="32" y="52"/>
                </a:cxn>
                <a:cxn ang="0">
                  <a:pos x="32" y="70"/>
                </a:cxn>
                <a:cxn ang="0">
                  <a:pos x="58" y="70"/>
                </a:cxn>
                <a:cxn ang="0">
                  <a:pos x="84" y="68"/>
                </a:cxn>
                <a:cxn ang="0">
                  <a:pos x="86" y="70"/>
                </a:cxn>
                <a:cxn ang="0">
                  <a:pos x="84" y="72"/>
                </a:cxn>
                <a:cxn ang="0">
                  <a:pos x="84" y="78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4" y="86"/>
                </a:cxn>
                <a:cxn ang="0">
                  <a:pos x="60" y="84"/>
                </a:cxn>
                <a:cxn ang="0">
                  <a:pos x="32" y="84"/>
                </a:cxn>
                <a:cxn ang="0">
                  <a:pos x="32" y="112"/>
                </a:cxn>
              </a:cxnLst>
              <a:rect l="0" t="0" r="r" b="b"/>
              <a:pathLst>
                <a:path w="100" h="164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6"/>
                  </a:lnTo>
                  <a:lnTo>
                    <a:pt x="80" y="146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lnTo>
                    <a:pt x="2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82" y="18"/>
                  </a:lnTo>
                  <a:lnTo>
                    <a:pt x="66" y="16"/>
                  </a:lnTo>
                  <a:lnTo>
                    <a:pt x="50" y="16"/>
                  </a:lnTo>
                  <a:lnTo>
                    <a:pt x="34" y="16"/>
                  </a:lnTo>
                  <a:lnTo>
                    <a:pt x="32" y="28"/>
                  </a:lnTo>
                  <a:lnTo>
                    <a:pt x="32" y="52"/>
                  </a:lnTo>
                  <a:lnTo>
                    <a:pt x="32" y="70"/>
                  </a:lnTo>
                  <a:lnTo>
                    <a:pt x="58" y="70"/>
                  </a:lnTo>
                  <a:lnTo>
                    <a:pt x="84" y="68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2"/>
                  </a:lnTo>
                  <a:lnTo>
                    <a:pt x="86" y="86"/>
                  </a:lnTo>
                  <a:lnTo>
                    <a:pt x="84" y="86"/>
                  </a:lnTo>
                  <a:lnTo>
                    <a:pt x="60" y="84"/>
                  </a:lnTo>
                  <a:lnTo>
                    <a:pt x="32" y="84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8" name="Freeform 100"/>
            <p:cNvSpPr>
              <a:spLocks/>
            </p:cNvSpPr>
            <p:nvPr/>
          </p:nvSpPr>
          <p:spPr bwMode="auto">
            <a:xfrm>
              <a:off x="5030" y="2259"/>
              <a:ext cx="128" cy="164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34" y="18"/>
                </a:cxn>
                <a:cxn ang="0">
                  <a:pos x="22" y="20"/>
                </a:cxn>
                <a:cxn ang="0">
                  <a:pos x="1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4" y="2"/>
                </a:cxn>
                <a:cxn ang="0">
                  <a:pos x="114" y="2"/>
                </a:cxn>
                <a:cxn ang="0">
                  <a:pos x="122" y="2"/>
                </a:cxn>
                <a:cxn ang="0">
                  <a:pos x="128" y="0"/>
                </a:cxn>
                <a:cxn ang="0">
                  <a:pos x="128" y="2"/>
                </a:cxn>
                <a:cxn ang="0">
                  <a:pos x="128" y="12"/>
                </a:cxn>
                <a:cxn ang="0">
                  <a:pos x="128" y="20"/>
                </a:cxn>
                <a:cxn ang="0">
                  <a:pos x="128" y="22"/>
                </a:cxn>
                <a:cxn ang="0">
                  <a:pos x="108" y="20"/>
                </a:cxn>
                <a:cxn ang="0">
                  <a:pos x="80" y="18"/>
                </a:cxn>
                <a:cxn ang="0">
                  <a:pos x="80" y="30"/>
                </a:cxn>
                <a:cxn ang="0">
                  <a:pos x="80" y="54"/>
                </a:cxn>
                <a:cxn ang="0">
                  <a:pos x="80" y="112"/>
                </a:cxn>
                <a:cxn ang="0">
                  <a:pos x="80" y="142"/>
                </a:cxn>
                <a:cxn ang="0">
                  <a:pos x="82" y="162"/>
                </a:cxn>
                <a:cxn ang="0">
                  <a:pos x="80" y="164"/>
                </a:cxn>
                <a:cxn ang="0">
                  <a:pos x="72" y="162"/>
                </a:cxn>
                <a:cxn ang="0">
                  <a:pos x="64" y="162"/>
                </a:cxn>
                <a:cxn ang="0">
                  <a:pos x="46" y="164"/>
                </a:cxn>
                <a:cxn ang="0">
                  <a:pos x="46" y="162"/>
                </a:cxn>
                <a:cxn ang="0">
                  <a:pos x="48" y="142"/>
                </a:cxn>
                <a:cxn ang="0">
                  <a:pos x="50" y="112"/>
                </a:cxn>
                <a:cxn ang="0">
                  <a:pos x="50" y="54"/>
                </a:cxn>
              </a:cxnLst>
              <a:rect l="0" t="0" r="r" b="b"/>
              <a:pathLst>
                <a:path w="128" h="164">
                  <a:moveTo>
                    <a:pt x="50" y="54"/>
                  </a:moveTo>
                  <a:lnTo>
                    <a:pt x="48" y="30"/>
                  </a:lnTo>
                  <a:lnTo>
                    <a:pt x="48" y="18"/>
                  </a:lnTo>
                  <a:lnTo>
                    <a:pt x="34" y="18"/>
                  </a:lnTo>
                  <a:lnTo>
                    <a:pt x="22" y="20"/>
                  </a:lnTo>
                  <a:lnTo>
                    <a:pt x="12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14" y="2"/>
                  </a:lnTo>
                  <a:lnTo>
                    <a:pt x="114" y="2"/>
                  </a:lnTo>
                  <a:lnTo>
                    <a:pt x="122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8" y="12"/>
                  </a:lnTo>
                  <a:lnTo>
                    <a:pt x="128" y="20"/>
                  </a:lnTo>
                  <a:lnTo>
                    <a:pt x="128" y="22"/>
                  </a:lnTo>
                  <a:lnTo>
                    <a:pt x="108" y="20"/>
                  </a:lnTo>
                  <a:lnTo>
                    <a:pt x="80" y="18"/>
                  </a:lnTo>
                  <a:lnTo>
                    <a:pt x="80" y="30"/>
                  </a:lnTo>
                  <a:lnTo>
                    <a:pt x="80" y="54"/>
                  </a:lnTo>
                  <a:lnTo>
                    <a:pt x="80" y="112"/>
                  </a:lnTo>
                  <a:lnTo>
                    <a:pt x="80" y="142"/>
                  </a:lnTo>
                  <a:lnTo>
                    <a:pt x="82" y="162"/>
                  </a:lnTo>
                  <a:lnTo>
                    <a:pt x="80" y="164"/>
                  </a:lnTo>
                  <a:lnTo>
                    <a:pt x="72" y="162"/>
                  </a:lnTo>
                  <a:lnTo>
                    <a:pt x="64" y="162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42"/>
                  </a:lnTo>
                  <a:lnTo>
                    <a:pt x="50" y="112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7" name="Freeform 99"/>
            <p:cNvSpPr>
              <a:spLocks/>
            </p:cNvSpPr>
            <p:nvPr/>
          </p:nvSpPr>
          <p:spPr bwMode="auto">
            <a:xfrm>
              <a:off x="5190" y="2259"/>
              <a:ext cx="100" cy="164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6"/>
                </a:cxn>
                <a:cxn ang="0">
                  <a:pos x="78" y="146"/>
                </a:cxn>
                <a:cxn ang="0">
                  <a:pos x="90" y="144"/>
                </a:cxn>
                <a:cxn ang="0">
                  <a:pos x="100" y="144"/>
                </a:cxn>
                <a:cxn ang="0">
                  <a:pos x="100" y="144"/>
                </a:cxn>
                <a:cxn ang="0">
                  <a:pos x="100" y="150"/>
                </a:cxn>
                <a:cxn ang="0">
                  <a:pos x="100" y="154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4"/>
                </a:cxn>
                <a:cxn ang="0">
                  <a:pos x="92" y="162"/>
                </a:cxn>
                <a:cxn ang="0">
                  <a:pos x="86" y="162"/>
                </a:cxn>
                <a:cxn ang="0">
                  <a:pos x="16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0" y="142"/>
                </a:cxn>
                <a:cxn ang="0">
                  <a:pos x="2" y="112"/>
                </a:cxn>
                <a:cxn ang="0">
                  <a:pos x="2" y="52"/>
                </a:cxn>
                <a:cxn ang="0">
                  <a:pos x="0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82" y="2"/>
                </a:cxn>
                <a:cxn ang="0">
                  <a:pos x="90" y="2"/>
                </a:cxn>
                <a:cxn ang="0">
                  <a:pos x="96" y="0"/>
                </a:cxn>
                <a:cxn ang="0">
                  <a:pos x="98" y="2"/>
                </a:cxn>
                <a:cxn ang="0">
                  <a:pos x="96" y="6"/>
                </a:cxn>
                <a:cxn ang="0">
                  <a:pos x="96" y="10"/>
                </a:cxn>
                <a:cxn ang="0">
                  <a:pos x="96" y="14"/>
                </a:cxn>
                <a:cxn ang="0">
                  <a:pos x="98" y="18"/>
                </a:cxn>
                <a:cxn ang="0">
                  <a:pos x="96" y="18"/>
                </a:cxn>
                <a:cxn ang="0">
                  <a:pos x="80" y="18"/>
                </a:cxn>
                <a:cxn ang="0">
                  <a:pos x="64" y="16"/>
                </a:cxn>
                <a:cxn ang="0">
                  <a:pos x="48" y="16"/>
                </a:cxn>
                <a:cxn ang="0">
                  <a:pos x="34" y="16"/>
                </a:cxn>
                <a:cxn ang="0">
                  <a:pos x="32" y="28"/>
                </a:cxn>
                <a:cxn ang="0">
                  <a:pos x="32" y="52"/>
                </a:cxn>
                <a:cxn ang="0">
                  <a:pos x="32" y="70"/>
                </a:cxn>
                <a:cxn ang="0">
                  <a:pos x="56" y="70"/>
                </a:cxn>
                <a:cxn ang="0">
                  <a:pos x="84" y="68"/>
                </a:cxn>
                <a:cxn ang="0">
                  <a:pos x="84" y="70"/>
                </a:cxn>
                <a:cxn ang="0">
                  <a:pos x="84" y="72"/>
                </a:cxn>
                <a:cxn ang="0">
                  <a:pos x="84" y="78"/>
                </a:cxn>
                <a:cxn ang="0">
                  <a:pos x="84" y="8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58" y="84"/>
                </a:cxn>
                <a:cxn ang="0">
                  <a:pos x="32" y="84"/>
                </a:cxn>
                <a:cxn ang="0">
                  <a:pos x="32" y="112"/>
                </a:cxn>
              </a:cxnLst>
              <a:rect l="0" t="0" r="r" b="b"/>
              <a:pathLst>
                <a:path w="100" h="164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6"/>
                  </a:lnTo>
                  <a:lnTo>
                    <a:pt x="78" y="146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2" y="162"/>
                  </a:lnTo>
                  <a:lnTo>
                    <a:pt x="86" y="162"/>
                  </a:lnTo>
                  <a:lnTo>
                    <a:pt x="16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42"/>
                  </a:lnTo>
                  <a:lnTo>
                    <a:pt x="2" y="112"/>
                  </a:lnTo>
                  <a:lnTo>
                    <a:pt x="2" y="52"/>
                  </a:lnTo>
                  <a:lnTo>
                    <a:pt x="0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2"/>
                  </a:lnTo>
                  <a:lnTo>
                    <a:pt x="82" y="2"/>
                  </a:lnTo>
                  <a:lnTo>
                    <a:pt x="90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96" y="6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80" y="18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4" y="16"/>
                  </a:lnTo>
                  <a:lnTo>
                    <a:pt x="32" y="28"/>
                  </a:lnTo>
                  <a:lnTo>
                    <a:pt x="32" y="52"/>
                  </a:lnTo>
                  <a:lnTo>
                    <a:pt x="32" y="70"/>
                  </a:lnTo>
                  <a:lnTo>
                    <a:pt x="56" y="70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2"/>
                  </a:lnTo>
                  <a:lnTo>
                    <a:pt x="84" y="86"/>
                  </a:lnTo>
                  <a:lnTo>
                    <a:pt x="58" y="84"/>
                  </a:lnTo>
                  <a:lnTo>
                    <a:pt x="32" y="84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6" name="Freeform 98"/>
            <p:cNvSpPr>
              <a:spLocks/>
            </p:cNvSpPr>
            <p:nvPr/>
          </p:nvSpPr>
          <p:spPr bwMode="auto">
            <a:xfrm>
              <a:off x="5310" y="2257"/>
              <a:ext cx="187" cy="16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0"/>
                </a:cxn>
                <a:cxn ang="0">
                  <a:pos x="50" y="26"/>
                </a:cxn>
                <a:cxn ang="0">
                  <a:pos x="64" y="56"/>
                </a:cxn>
                <a:cxn ang="0">
                  <a:pos x="80" y="86"/>
                </a:cxn>
                <a:cxn ang="0">
                  <a:pos x="96" y="118"/>
                </a:cxn>
                <a:cxn ang="0">
                  <a:pos x="155" y="0"/>
                </a:cxn>
                <a:cxn ang="0">
                  <a:pos x="169" y="0"/>
                </a:cxn>
                <a:cxn ang="0">
                  <a:pos x="171" y="22"/>
                </a:cxn>
                <a:cxn ang="0">
                  <a:pos x="175" y="54"/>
                </a:cxn>
                <a:cxn ang="0">
                  <a:pos x="177" y="70"/>
                </a:cxn>
                <a:cxn ang="0">
                  <a:pos x="179" y="86"/>
                </a:cxn>
                <a:cxn ang="0">
                  <a:pos x="179" y="102"/>
                </a:cxn>
                <a:cxn ang="0">
                  <a:pos x="181" y="116"/>
                </a:cxn>
                <a:cxn ang="0">
                  <a:pos x="185" y="140"/>
                </a:cxn>
                <a:cxn ang="0">
                  <a:pos x="187" y="166"/>
                </a:cxn>
                <a:cxn ang="0">
                  <a:pos x="183" y="164"/>
                </a:cxn>
                <a:cxn ang="0">
                  <a:pos x="173" y="164"/>
                </a:cxn>
                <a:cxn ang="0">
                  <a:pos x="165" y="164"/>
                </a:cxn>
                <a:cxn ang="0">
                  <a:pos x="159" y="166"/>
                </a:cxn>
                <a:cxn ang="0">
                  <a:pos x="157" y="126"/>
                </a:cxn>
                <a:cxn ang="0">
                  <a:pos x="153" y="94"/>
                </a:cxn>
                <a:cxn ang="0">
                  <a:pos x="151" y="66"/>
                </a:cxn>
                <a:cxn ang="0">
                  <a:pos x="149" y="46"/>
                </a:cxn>
                <a:cxn ang="0">
                  <a:pos x="145" y="54"/>
                </a:cxn>
                <a:cxn ang="0">
                  <a:pos x="137" y="68"/>
                </a:cxn>
                <a:cxn ang="0">
                  <a:pos x="132" y="84"/>
                </a:cxn>
                <a:cxn ang="0">
                  <a:pos x="126" y="94"/>
                </a:cxn>
                <a:cxn ang="0">
                  <a:pos x="122" y="104"/>
                </a:cxn>
                <a:cxn ang="0">
                  <a:pos x="116" y="116"/>
                </a:cxn>
                <a:cxn ang="0">
                  <a:pos x="110" y="128"/>
                </a:cxn>
                <a:cxn ang="0">
                  <a:pos x="104" y="140"/>
                </a:cxn>
                <a:cxn ang="0">
                  <a:pos x="98" y="152"/>
                </a:cxn>
                <a:cxn ang="0">
                  <a:pos x="94" y="164"/>
                </a:cxn>
                <a:cxn ang="0">
                  <a:pos x="84" y="164"/>
                </a:cxn>
                <a:cxn ang="0">
                  <a:pos x="78" y="152"/>
                </a:cxn>
                <a:cxn ang="0">
                  <a:pos x="68" y="130"/>
                </a:cxn>
                <a:cxn ang="0">
                  <a:pos x="52" y="98"/>
                </a:cxn>
                <a:cxn ang="0">
                  <a:pos x="32" y="56"/>
                </a:cxn>
                <a:cxn ang="0">
                  <a:pos x="28" y="92"/>
                </a:cxn>
                <a:cxn ang="0">
                  <a:pos x="26" y="124"/>
                </a:cxn>
                <a:cxn ang="0">
                  <a:pos x="24" y="148"/>
                </a:cxn>
                <a:cxn ang="0">
                  <a:pos x="24" y="166"/>
                </a:cxn>
                <a:cxn ang="0">
                  <a:pos x="20" y="164"/>
                </a:cxn>
                <a:cxn ang="0">
                  <a:pos x="12" y="164"/>
                </a:cxn>
                <a:cxn ang="0">
                  <a:pos x="4" y="164"/>
                </a:cxn>
                <a:cxn ang="0">
                  <a:pos x="0" y="166"/>
                </a:cxn>
                <a:cxn ang="0">
                  <a:pos x="8" y="114"/>
                </a:cxn>
                <a:cxn ang="0">
                  <a:pos x="14" y="70"/>
                </a:cxn>
                <a:cxn ang="0">
                  <a:pos x="18" y="32"/>
                </a:cxn>
                <a:cxn ang="0">
                  <a:pos x="22" y="0"/>
                </a:cxn>
              </a:cxnLst>
              <a:rect l="0" t="0" r="r" b="b"/>
              <a:pathLst>
                <a:path w="187" h="166">
                  <a:moveTo>
                    <a:pt x="22" y="0"/>
                  </a:moveTo>
                  <a:lnTo>
                    <a:pt x="38" y="0"/>
                  </a:lnTo>
                  <a:lnTo>
                    <a:pt x="50" y="26"/>
                  </a:lnTo>
                  <a:lnTo>
                    <a:pt x="64" y="56"/>
                  </a:lnTo>
                  <a:lnTo>
                    <a:pt x="80" y="86"/>
                  </a:lnTo>
                  <a:lnTo>
                    <a:pt x="96" y="118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71" y="22"/>
                  </a:lnTo>
                  <a:lnTo>
                    <a:pt x="175" y="54"/>
                  </a:lnTo>
                  <a:lnTo>
                    <a:pt x="177" y="70"/>
                  </a:lnTo>
                  <a:lnTo>
                    <a:pt x="179" y="86"/>
                  </a:lnTo>
                  <a:lnTo>
                    <a:pt x="179" y="102"/>
                  </a:lnTo>
                  <a:lnTo>
                    <a:pt x="181" y="116"/>
                  </a:lnTo>
                  <a:lnTo>
                    <a:pt x="185" y="140"/>
                  </a:lnTo>
                  <a:lnTo>
                    <a:pt x="187" y="166"/>
                  </a:lnTo>
                  <a:lnTo>
                    <a:pt x="183" y="164"/>
                  </a:lnTo>
                  <a:lnTo>
                    <a:pt x="173" y="164"/>
                  </a:lnTo>
                  <a:lnTo>
                    <a:pt x="165" y="164"/>
                  </a:lnTo>
                  <a:lnTo>
                    <a:pt x="159" y="166"/>
                  </a:lnTo>
                  <a:lnTo>
                    <a:pt x="157" y="126"/>
                  </a:lnTo>
                  <a:lnTo>
                    <a:pt x="153" y="94"/>
                  </a:lnTo>
                  <a:lnTo>
                    <a:pt x="151" y="66"/>
                  </a:lnTo>
                  <a:lnTo>
                    <a:pt x="149" y="46"/>
                  </a:lnTo>
                  <a:lnTo>
                    <a:pt x="145" y="54"/>
                  </a:lnTo>
                  <a:lnTo>
                    <a:pt x="137" y="68"/>
                  </a:lnTo>
                  <a:lnTo>
                    <a:pt x="132" y="84"/>
                  </a:lnTo>
                  <a:lnTo>
                    <a:pt x="126" y="94"/>
                  </a:lnTo>
                  <a:lnTo>
                    <a:pt x="122" y="104"/>
                  </a:lnTo>
                  <a:lnTo>
                    <a:pt x="116" y="116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98" y="152"/>
                  </a:lnTo>
                  <a:lnTo>
                    <a:pt x="94" y="164"/>
                  </a:lnTo>
                  <a:lnTo>
                    <a:pt x="84" y="164"/>
                  </a:lnTo>
                  <a:lnTo>
                    <a:pt x="78" y="152"/>
                  </a:lnTo>
                  <a:lnTo>
                    <a:pt x="68" y="130"/>
                  </a:lnTo>
                  <a:lnTo>
                    <a:pt x="52" y="98"/>
                  </a:lnTo>
                  <a:lnTo>
                    <a:pt x="32" y="56"/>
                  </a:lnTo>
                  <a:lnTo>
                    <a:pt x="28" y="92"/>
                  </a:lnTo>
                  <a:lnTo>
                    <a:pt x="26" y="124"/>
                  </a:lnTo>
                  <a:lnTo>
                    <a:pt x="24" y="148"/>
                  </a:lnTo>
                  <a:lnTo>
                    <a:pt x="24" y="166"/>
                  </a:lnTo>
                  <a:lnTo>
                    <a:pt x="20" y="164"/>
                  </a:lnTo>
                  <a:lnTo>
                    <a:pt x="12" y="164"/>
                  </a:lnTo>
                  <a:lnTo>
                    <a:pt x="4" y="164"/>
                  </a:lnTo>
                  <a:lnTo>
                    <a:pt x="0" y="166"/>
                  </a:lnTo>
                  <a:lnTo>
                    <a:pt x="8" y="114"/>
                  </a:lnTo>
                  <a:lnTo>
                    <a:pt x="14" y="70"/>
                  </a:lnTo>
                  <a:lnTo>
                    <a:pt x="18" y="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5" name="Freeform 97"/>
            <p:cNvSpPr>
              <a:spLocks noEditPoints="1"/>
            </p:cNvSpPr>
            <p:nvPr/>
          </p:nvSpPr>
          <p:spPr bwMode="auto">
            <a:xfrm>
              <a:off x="2494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4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6" y="63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20" y="93"/>
                </a:cxn>
                <a:cxn ang="0">
                  <a:pos x="16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4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6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90" y="109"/>
                </a:cxn>
                <a:cxn ang="0">
                  <a:pos x="82" y="109"/>
                </a:cxn>
                <a:cxn ang="0">
                  <a:pos x="76" y="109"/>
                </a:cxn>
                <a:cxn ang="0">
                  <a:pos x="72" y="109"/>
                </a:cxn>
                <a:cxn ang="0">
                  <a:pos x="68" y="93"/>
                </a:cxn>
                <a:cxn ang="0">
                  <a:pos x="60" y="71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50" y="71"/>
                </a:cxn>
                <a:cxn ang="0">
                  <a:pos x="46" y="71"/>
                </a:cxn>
                <a:cxn ang="0">
                  <a:pos x="38" y="71"/>
                </a:cxn>
                <a:cxn ang="0">
                  <a:pos x="26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20" y="93"/>
                  </a:lnTo>
                  <a:lnTo>
                    <a:pt x="16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6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2" y="109"/>
                  </a:lnTo>
                  <a:lnTo>
                    <a:pt x="76" y="109"/>
                  </a:lnTo>
                  <a:lnTo>
                    <a:pt x="72" y="109"/>
                  </a:lnTo>
                  <a:lnTo>
                    <a:pt x="68" y="93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6" y="71"/>
                  </a:lnTo>
                  <a:lnTo>
                    <a:pt x="38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4" name="Freeform 96"/>
            <p:cNvSpPr>
              <a:spLocks/>
            </p:cNvSpPr>
            <p:nvPr/>
          </p:nvSpPr>
          <p:spPr bwMode="auto">
            <a:xfrm>
              <a:off x="2640" y="2539"/>
              <a:ext cx="82" cy="107"/>
            </a:xfrm>
            <a:custGeom>
              <a:avLst/>
              <a:gdLst/>
              <a:ahLst/>
              <a:cxnLst>
                <a:cxn ang="0">
                  <a:pos x="62" y="33"/>
                </a:cxn>
                <a:cxn ang="0">
                  <a:pos x="62" y="1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14"/>
                </a:cxn>
                <a:cxn ang="0">
                  <a:pos x="80" y="33"/>
                </a:cxn>
                <a:cxn ang="0">
                  <a:pos x="80" y="73"/>
                </a:cxn>
                <a:cxn ang="0">
                  <a:pos x="82" y="93"/>
                </a:cxn>
                <a:cxn ang="0">
                  <a:pos x="82" y="107"/>
                </a:cxn>
                <a:cxn ang="0">
                  <a:pos x="82" y="107"/>
                </a:cxn>
                <a:cxn ang="0">
                  <a:pos x="76" y="107"/>
                </a:cxn>
                <a:cxn ang="0">
                  <a:pos x="72" y="107"/>
                </a:cxn>
                <a:cxn ang="0">
                  <a:pos x="68" y="107"/>
                </a:cxn>
                <a:cxn ang="0">
                  <a:pos x="60" y="107"/>
                </a:cxn>
                <a:cxn ang="0">
                  <a:pos x="60" y="107"/>
                </a:cxn>
                <a:cxn ang="0">
                  <a:pos x="62" y="93"/>
                </a:cxn>
                <a:cxn ang="0">
                  <a:pos x="62" y="73"/>
                </a:cxn>
                <a:cxn ang="0">
                  <a:pos x="62" y="55"/>
                </a:cxn>
                <a:cxn ang="0">
                  <a:pos x="22" y="55"/>
                </a:cxn>
                <a:cxn ang="0">
                  <a:pos x="22" y="73"/>
                </a:cxn>
                <a:cxn ang="0">
                  <a:pos x="22" y="93"/>
                </a:cxn>
                <a:cxn ang="0">
                  <a:pos x="22" y="107"/>
                </a:cxn>
                <a:cxn ang="0">
                  <a:pos x="22" y="107"/>
                </a:cxn>
                <a:cxn ang="0">
                  <a:pos x="16" y="107"/>
                </a:cxn>
                <a:cxn ang="0">
                  <a:pos x="12" y="107"/>
                </a:cxn>
                <a:cxn ang="0">
                  <a:pos x="10" y="107"/>
                </a:cxn>
                <a:cxn ang="0">
                  <a:pos x="2" y="107"/>
                </a:cxn>
                <a:cxn ang="0">
                  <a:pos x="0" y="107"/>
                </a:cxn>
                <a:cxn ang="0">
                  <a:pos x="2" y="93"/>
                </a:cxn>
                <a:cxn ang="0">
                  <a:pos x="2" y="73"/>
                </a:cxn>
                <a:cxn ang="0">
                  <a:pos x="2" y="33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14"/>
                </a:cxn>
                <a:cxn ang="0">
                  <a:pos x="22" y="33"/>
                </a:cxn>
                <a:cxn ang="0">
                  <a:pos x="22" y="47"/>
                </a:cxn>
                <a:cxn ang="0">
                  <a:pos x="62" y="47"/>
                </a:cxn>
                <a:cxn ang="0">
                  <a:pos x="62" y="33"/>
                </a:cxn>
              </a:cxnLst>
              <a:rect l="0" t="0" r="r" b="b"/>
              <a:pathLst>
                <a:path w="82" h="107">
                  <a:moveTo>
                    <a:pt x="62" y="33"/>
                  </a:moveTo>
                  <a:lnTo>
                    <a:pt x="62" y="1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2" y="14"/>
                  </a:lnTo>
                  <a:lnTo>
                    <a:pt x="80" y="33"/>
                  </a:lnTo>
                  <a:lnTo>
                    <a:pt x="80" y="73"/>
                  </a:lnTo>
                  <a:lnTo>
                    <a:pt x="82" y="93"/>
                  </a:lnTo>
                  <a:lnTo>
                    <a:pt x="82" y="107"/>
                  </a:lnTo>
                  <a:lnTo>
                    <a:pt x="76" y="107"/>
                  </a:lnTo>
                  <a:lnTo>
                    <a:pt x="72" y="107"/>
                  </a:lnTo>
                  <a:lnTo>
                    <a:pt x="68" y="107"/>
                  </a:lnTo>
                  <a:lnTo>
                    <a:pt x="60" y="107"/>
                  </a:lnTo>
                  <a:lnTo>
                    <a:pt x="62" y="93"/>
                  </a:lnTo>
                  <a:lnTo>
                    <a:pt x="62" y="73"/>
                  </a:lnTo>
                  <a:lnTo>
                    <a:pt x="62" y="55"/>
                  </a:lnTo>
                  <a:lnTo>
                    <a:pt x="22" y="55"/>
                  </a:lnTo>
                  <a:lnTo>
                    <a:pt x="22" y="73"/>
                  </a:lnTo>
                  <a:lnTo>
                    <a:pt x="22" y="93"/>
                  </a:lnTo>
                  <a:lnTo>
                    <a:pt x="22" y="107"/>
                  </a:lnTo>
                  <a:lnTo>
                    <a:pt x="16" y="107"/>
                  </a:lnTo>
                  <a:lnTo>
                    <a:pt x="12" y="107"/>
                  </a:lnTo>
                  <a:lnTo>
                    <a:pt x="10" y="107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2" y="93"/>
                  </a:lnTo>
                  <a:lnTo>
                    <a:pt x="2" y="73"/>
                  </a:lnTo>
                  <a:lnTo>
                    <a:pt x="2" y="3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14"/>
                  </a:lnTo>
                  <a:lnTo>
                    <a:pt x="22" y="33"/>
                  </a:lnTo>
                  <a:lnTo>
                    <a:pt x="22" y="47"/>
                  </a:lnTo>
                  <a:lnTo>
                    <a:pt x="62" y="47"/>
                  </a:lnTo>
                  <a:lnTo>
                    <a:pt x="62" y="3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3" name="Freeform 95"/>
            <p:cNvSpPr>
              <a:spLocks noEditPoints="1"/>
            </p:cNvSpPr>
            <p:nvPr/>
          </p:nvSpPr>
          <p:spPr bwMode="auto">
            <a:xfrm>
              <a:off x="2740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6" y="63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20" y="93"/>
                </a:cxn>
                <a:cxn ang="0">
                  <a:pos x="14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2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6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90" y="109"/>
                </a:cxn>
                <a:cxn ang="0">
                  <a:pos x="82" y="109"/>
                </a:cxn>
                <a:cxn ang="0">
                  <a:pos x="76" y="109"/>
                </a:cxn>
                <a:cxn ang="0">
                  <a:pos x="72" y="109"/>
                </a:cxn>
                <a:cxn ang="0">
                  <a:pos x="66" y="93"/>
                </a:cxn>
                <a:cxn ang="0">
                  <a:pos x="60" y="71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48" y="71"/>
                </a:cxn>
                <a:cxn ang="0">
                  <a:pos x="46" y="71"/>
                </a:cxn>
                <a:cxn ang="0">
                  <a:pos x="36" y="71"/>
                </a:cxn>
                <a:cxn ang="0">
                  <a:pos x="26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20" y="93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6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2" y="109"/>
                  </a:lnTo>
                  <a:lnTo>
                    <a:pt x="76" y="109"/>
                  </a:lnTo>
                  <a:lnTo>
                    <a:pt x="72" y="109"/>
                  </a:lnTo>
                  <a:lnTo>
                    <a:pt x="66" y="93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36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2" name="Freeform 94"/>
            <p:cNvSpPr>
              <a:spLocks/>
            </p:cNvSpPr>
            <p:nvPr/>
          </p:nvSpPr>
          <p:spPr bwMode="auto">
            <a:xfrm>
              <a:off x="2836" y="2539"/>
              <a:ext cx="88" cy="107"/>
            </a:xfrm>
            <a:custGeom>
              <a:avLst/>
              <a:gdLst/>
              <a:ahLst/>
              <a:cxnLst>
                <a:cxn ang="0">
                  <a:pos x="28" y="97"/>
                </a:cxn>
                <a:cxn ang="0">
                  <a:pos x="38" y="95"/>
                </a:cxn>
                <a:cxn ang="0">
                  <a:pos x="50" y="95"/>
                </a:cxn>
                <a:cxn ang="0">
                  <a:pos x="64" y="95"/>
                </a:cxn>
                <a:cxn ang="0">
                  <a:pos x="76" y="95"/>
                </a:cxn>
                <a:cxn ang="0">
                  <a:pos x="86" y="95"/>
                </a:cxn>
                <a:cxn ang="0">
                  <a:pos x="86" y="95"/>
                </a:cxn>
                <a:cxn ang="0">
                  <a:pos x="86" y="97"/>
                </a:cxn>
                <a:cxn ang="0">
                  <a:pos x="86" y="101"/>
                </a:cxn>
                <a:cxn ang="0">
                  <a:pos x="86" y="103"/>
                </a:cxn>
                <a:cxn ang="0">
                  <a:pos x="86" y="107"/>
                </a:cxn>
                <a:cxn ang="0">
                  <a:pos x="86" y="107"/>
                </a:cxn>
                <a:cxn ang="0">
                  <a:pos x="82" y="107"/>
                </a:cxn>
                <a:cxn ang="0">
                  <a:pos x="76" y="107"/>
                </a:cxn>
                <a:cxn ang="0">
                  <a:pos x="20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2" y="105"/>
                </a:cxn>
                <a:cxn ang="0">
                  <a:pos x="2" y="103"/>
                </a:cxn>
                <a:cxn ang="0">
                  <a:pos x="4" y="101"/>
                </a:cxn>
                <a:cxn ang="0">
                  <a:pos x="4" y="101"/>
                </a:cxn>
                <a:cxn ang="0">
                  <a:pos x="62" y="12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50" y="10"/>
                </a:cxn>
                <a:cxn ang="0">
                  <a:pos x="34" y="12"/>
                </a:cxn>
                <a:cxn ang="0">
                  <a:pos x="1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28" y="95"/>
                </a:cxn>
                <a:cxn ang="0">
                  <a:pos x="28" y="97"/>
                </a:cxn>
              </a:cxnLst>
              <a:rect l="0" t="0" r="r" b="b"/>
              <a:pathLst>
                <a:path w="88" h="107">
                  <a:moveTo>
                    <a:pt x="28" y="97"/>
                  </a:moveTo>
                  <a:lnTo>
                    <a:pt x="38" y="95"/>
                  </a:lnTo>
                  <a:lnTo>
                    <a:pt x="50" y="95"/>
                  </a:lnTo>
                  <a:lnTo>
                    <a:pt x="64" y="95"/>
                  </a:lnTo>
                  <a:lnTo>
                    <a:pt x="76" y="95"/>
                  </a:lnTo>
                  <a:lnTo>
                    <a:pt x="86" y="95"/>
                  </a:lnTo>
                  <a:lnTo>
                    <a:pt x="86" y="97"/>
                  </a:lnTo>
                  <a:lnTo>
                    <a:pt x="86" y="101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2" y="107"/>
                  </a:lnTo>
                  <a:lnTo>
                    <a:pt x="76" y="107"/>
                  </a:lnTo>
                  <a:lnTo>
                    <a:pt x="20" y="107"/>
                  </a:lnTo>
                  <a:lnTo>
                    <a:pt x="0" y="107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4" y="101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50" y="10"/>
                  </a:lnTo>
                  <a:lnTo>
                    <a:pt x="34" y="12"/>
                  </a:lnTo>
                  <a:lnTo>
                    <a:pt x="1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28" y="95"/>
                  </a:lnTo>
                  <a:lnTo>
                    <a:pt x="28" y="97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1" name="Freeform 93"/>
            <p:cNvSpPr>
              <a:spLocks noEditPoints="1"/>
            </p:cNvSpPr>
            <p:nvPr/>
          </p:nvSpPr>
          <p:spPr bwMode="auto">
            <a:xfrm>
              <a:off x="2930" y="2537"/>
              <a:ext cx="93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4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6" y="63"/>
                </a:cxn>
                <a:cxn ang="0">
                  <a:pos x="52" y="63"/>
                </a:cxn>
                <a:cxn ang="0">
                  <a:pos x="57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20" y="93"/>
                </a:cxn>
                <a:cxn ang="0">
                  <a:pos x="14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4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59" y="16"/>
                </a:cxn>
                <a:cxn ang="0">
                  <a:pos x="67" y="39"/>
                </a:cxn>
                <a:cxn ang="0">
                  <a:pos x="75" y="63"/>
                </a:cxn>
                <a:cxn ang="0">
                  <a:pos x="83" y="83"/>
                </a:cxn>
                <a:cxn ang="0">
                  <a:pos x="89" y="99"/>
                </a:cxn>
                <a:cxn ang="0">
                  <a:pos x="93" y="109"/>
                </a:cxn>
                <a:cxn ang="0">
                  <a:pos x="89" y="109"/>
                </a:cxn>
                <a:cxn ang="0">
                  <a:pos x="81" y="109"/>
                </a:cxn>
                <a:cxn ang="0">
                  <a:pos x="75" y="109"/>
                </a:cxn>
                <a:cxn ang="0">
                  <a:pos x="71" y="109"/>
                </a:cxn>
                <a:cxn ang="0">
                  <a:pos x="67" y="93"/>
                </a:cxn>
                <a:cxn ang="0">
                  <a:pos x="59" y="71"/>
                </a:cxn>
                <a:cxn ang="0">
                  <a:pos x="57" y="71"/>
                </a:cxn>
                <a:cxn ang="0">
                  <a:pos x="54" y="71"/>
                </a:cxn>
                <a:cxn ang="0">
                  <a:pos x="48" y="71"/>
                </a:cxn>
                <a:cxn ang="0">
                  <a:pos x="46" y="71"/>
                </a:cxn>
                <a:cxn ang="0">
                  <a:pos x="36" y="71"/>
                </a:cxn>
                <a:cxn ang="0">
                  <a:pos x="26" y="73"/>
                </a:cxn>
              </a:cxnLst>
              <a:rect l="0" t="0" r="r" b="b"/>
              <a:pathLst>
                <a:path w="93" h="109">
                  <a:moveTo>
                    <a:pt x="44" y="26"/>
                  </a:moveTo>
                  <a:lnTo>
                    <a:pt x="30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7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20" y="93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9" y="16"/>
                  </a:lnTo>
                  <a:lnTo>
                    <a:pt x="67" y="39"/>
                  </a:lnTo>
                  <a:lnTo>
                    <a:pt x="75" y="63"/>
                  </a:lnTo>
                  <a:lnTo>
                    <a:pt x="83" y="83"/>
                  </a:lnTo>
                  <a:lnTo>
                    <a:pt x="89" y="99"/>
                  </a:lnTo>
                  <a:lnTo>
                    <a:pt x="93" y="109"/>
                  </a:lnTo>
                  <a:lnTo>
                    <a:pt x="89" y="109"/>
                  </a:lnTo>
                  <a:lnTo>
                    <a:pt x="81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93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36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60" name="Freeform 92"/>
            <p:cNvSpPr>
              <a:spLocks/>
            </p:cNvSpPr>
            <p:nvPr/>
          </p:nvSpPr>
          <p:spPr bwMode="auto">
            <a:xfrm>
              <a:off x="3067" y="2537"/>
              <a:ext cx="66" cy="111"/>
            </a:xfrm>
            <a:custGeom>
              <a:avLst/>
              <a:gdLst/>
              <a:ahLst/>
              <a:cxnLst>
                <a:cxn ang="0">
                  <a:pos x="38" y="101"/>
                </a:cxn>
                <a:cxn ang="0">
                  <a:pos x="46" y="91"/>
                </a:cxn>
                <a:cxn ang="0">
                  <a:pos x="46" y="75"/>
                </a:cxn>
                <a:cxn ang="0">
                  <a:pos x="40" y="65"/>
                </a:cxn>
                <a:cxn ang="0">
                  <a:pos x="30" y="59"/>
                </a:cxn>
                <a:cxn ang="0">
                  <a:pos x="22" y="55"/>
                </a:cxn>
                <a:cxn ang="0">
                  <a:pos x="14" y="49"/>
                </a:cxn>
                <a:cxn ang="0">
                  <a:pos x="8" y="43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4" y="4"/>
                </a:cxn>
                <a:cxn ang="0">
                  <a:pos x="60" y="8"/>
                </a:cxn>
                <a:cxn ang="0">
                  <a:pos x="58" y="16"/>
                </a:cxn>
                <a:cxn ang="0">
                  <a:pos x="56" y="28"/>
                </a:cxn>
                <a:cxn ang="0">
                  <a:pos x="46" y="14"/>
                </a:cxn>
                <a:cxn ang="0">
                  <a:pos x="32" y="8"/>
                </a:cxn>
                <a:cxn ang="0">
                  <a:pos x="24" y="12"/>
                </a:cxn>
                <a:cxn ang="0">
                  <a:pos x="20" y="24"/>
                </a:cxn>
                <a:cxn ang="0">
                  <a:pos x="24" y="35"/>
                </a:cxn>
                <a:cxn ang="0">
                  <a:pos x="36" y="45"/>
                </a:cxn>
                <a:cxn ang="0">
                  <a:pos x="44" y="49"/>
                </a:cxn>
                <a:cxn ang="0">
                  <a:pos x="52" y="53"/>
                </a:cxn>
                <a:cxn ang="0">
                  <a:pos x="58" y="59"/>
                </a:cxn>
                <a:cxn ang="0">
                  <a:pos x="64" y="67"/>
                </a:cxn>
                <a:cxn ang="0">
                  <a:pos x="66" y="77"/>
                </a:cxn>
                <a:cxn ang="0">
                  <a:pos x="62" y="91"/>
                </a:cxn>
                <a:cxn ang="0">
                  <a:pos x="56" y="101"/>
                </a:cxn>
                <a:cxn ang="0">
                  <a:pos x="46" y="107"/>
                </a:cxn>
                <a:cxn ang="0">
                  <a:pos x="30" y="111"/>
                </a:cxn>
                <a:cxn ang="0">
                  <a:pos x="14" y="109"/>
                </a:cxn>
                <a:cxn ang="0">
                  <a:pos x="4" y="105"/>
                </a:cxn>
                <a:cxn ang="0">
                  <a:pos x="0" y="103"/>
                </a:cxn>
                <a:cxn ang="0">
                  <a:pos x="4" y="83"/>
                </a:cxn>
                <a:cxn ang="0">
                  <a:pos x="8" y="89"/>
                </a:cxn>
                <a:cxn ang="0">
                  <a:pos x="24" y="101"/>
                </a:cxn>
              </a:cxnLst>
              <a:rect l="0" t="0" r="r" b="b"/>
              <a:pathLst>
                <a:path w="66" h="111">
                  <a:moveTo>
                    <a:pt x="32" y="101"/>
                  </a:moveTo>
                  <a:lnTo>
                    <a:pt x="38" y="101"/>
                  </a:lnTo>
                  <a:lnTo>
                    <a:pt x="42" y="97"/>
                  </a:lnTo>
                  <a:lnTo>
                    <a:pt x="46" y="91"/>
                  </a:lnTo>
                  <a:lnTo>
                    <a:pt x="46" y="83"/>
                  </a:lnTo>
                  <a:lnTo>
                    <a:pt x="46" y="75"/>
                  </a:lnTo>
                  <a:lnTo>
                    <a:pt x="44" y="69"/>
                  </a:lnTo>
                  <a:lnTo>
                    <a:pt x="40" y="65"/>
                  </a:lnTo>
                  <a:lnTo>
                    <a:pt x="34" y="61"/>
                  </a:lnTo>
                  <a:lnTo>
                    <a:pt x="30" y="59"/>
                  </a:lnTo>
                  <a:lnTo>
                    <a:pt x="26" y="57"/>
                  </a:lnTo>
                  <a:lnTo>
                    <a:pt x="22" y="55"/>
                  </a:lnTo>
                  <a:lnTo>
                    <a:pt x="18" y="53"/>
                  </a:lnTo>
                  <a:lnTo>
                    <a:pt x="14" y="49"/>
                  </a:lnTo>
                  <a:lnTo>
                    <a:pt x="10" y="45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6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2" y="20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28" y="41"/>
                  </a:lnTo>
                  <a:lnTo>
                    <a:pt x="36" y="45"/>
                  </a:lnTo>
                  <a:lnTo>
                    <a:pt x="40" y="47"/>
                  </a:lnTo>
                  <a:lnTo>
                    <a:pt x="44" y="49"/>
                  </a:lnTo>
                  <a:lnTo>
                    <a:pt x="48" y="51"/>
                  </a:lnTo>
                  <a:lnTo>
                    <a:pt x="52" y="53"/>
                  </a:lnTo>
                  <a:lnTo>
                    <a:pt x="56" y="55"/>
                  </a:lnTo>
                  <a:lnTo>
                    <a:pt x="58" y="59"/>
                  </a:lnTo>
                  <a:lnTo>
                    <a:pt x="62" y="63"/>
                  </a:lnTo>
                  <a:lnTo>
                    <a:pt x="64" y="67"/>
                  </a:lnTo>
                  <a:lnTo>
                    <a:pt x="64" y="73"/>
                  </a:lnTo>
                  <a:lnTo>
                    <a:pt x="66" y="77"/>
                  </a:lnTo>
                  <a:lnTo>
                    <a:pt x="64" y="85"/>
                  </a:lnTo>
                  <a:lnTo>
                    <a:pt x="62" y="91"/>
                  </a:lnTo>
                  <a:lnTo>
                    <a:pt x="60" y="95"/>
                  </a:lnTo>
                  <a:lnTo>
                    <a:pt x="56" y="101"/>
                  </a:lnTo>
                  <a:lnTo>
                    <a:pt x="52" y="105"/>
                  </a:lnTo>
                  <a:lnTo>
                    <a:pt x="46" y="107"/>
                  </a:lnTo>
                  <a:lnTo>
                    <a:pt x="38" y="109"/>
                  </a:lnTo>
                  <a:lnTo>
                    <a:pt x="30" y="111"/>
                  </a:lnTo>
                  <a:lnTo>
                    <a:pt x="22" y="109"/>
                  </a:lnTo>
                  <a:lnTo>
                    <a:pt x="14" y="109"/>
                  </a:lnTo>
                  <a:lnTo>
                    <a:pt x="8" y="107"/>
                  </a:lnTo>
                  <a:lnTo>
                    <a:pt x="4" y="105"/>
                  </a:lnTo>
                  <a:lnTo>
                    <a:pt x="0" y="103"/>
                  </a:lnTo>
                  <a:lnTo>
                    <a:pt x="2" y="93"/>
                  </a:lnTo>
                  <a:lnTo>
                    <a:pt x="4" y="83"/>
                  </a:lnTo>
                  <a:lnTo>
                    <a:pt x="8" y="89"/>
                  </a:lnTo>
                  <a:lnTo>
                    <a:pt x="16" y="97"/>
                  </a:lnTo>
                  <a:lnTo>
                    <a:pt x="24" y="101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9" name="Freeform 91"/>
            <p:cNvSpPr>
              <a:spLocks/>
            </p:cNvSpPr>
            <p:nvPr/>
          </p:nvSpPr>
          <p:spPr bwMode="auto">
            <a:xfrm>
              <a:off x="3139" y="2539"/>
              <a:ext cx="86" cy="107"/>
            </a:xfrm>
            <a:custGeom>
              <a:avLst/>
              <a:gdLst/>
              <a:ahLst/>
              <a:cxnLst>
                <a:cxn ang="0">
                  <a:pos x="26" y="97"/>
                </a:cxn>
                <a:cxn ang="0">
                  <a:pos x="36" y="95"/>
                </a:cxn>
                <a:cxn ang="0">
                  <a:pos x="50" y="95"/>
                </a:cxn>
                <a:cxn ang="0">
                  <a:pos x="64" y="95"/>
                </a:cxn>
                <a:cxn ang="0">
                  <a:pos x="74" y="95"/>
                </a:cxn>
                <a:cxn ang="0">
                  <a:pos x="86" y="95"/>
                </a:cxn>
                <a:cxn ang="0">
                  <a:pos x="86" y="95"/>
                </a:cxn>
                <a:cxn ang="0">
                  <a:pos x="86" y="97"/>
                </a:cxn>
                <a:cxn ang="0">
                  <a:pos x="86" y="101"/>
                </a:cxn>
                <a:cxn ang="0">
                  <a:pos x="86" y="103"/>
                </a:cxn>
                <a:cxn ang="0">
                  <a:pos x="86" y="107"/>
                </a:cxn>
                <a:cxn ang="0">
                  <a:pos x="86" y="107"/>
                </a:cxn>
                <a:cxn ang="0">
                  <a:pos x="80" y="107"/>
                </a:cxn>
                <a:cxn ang="0">
                  <a:pos x="74" y="107"/>
                </a:cxn>
                <a:cxn ang="0">
                  <a:pos x="18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05"/>
                </a:cxn>
                <a:cxn ang="0">
                  <a:pos x="2" y="103"/>
                </a:cxn>
                <a:cxn ang="0">
                  <a:pos x="2" y="101"/>
                </a:cxn>
                <a:cxn ang="0">
                  <a:pos x="4" y="101"/>
                </a:cxn>
                <a:cxn ang="0">
                  <a:pos x="60" y="12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0" y="10"/>
                </a:cxn>
                <a:cxn ang="0">
                  <a:pos x="32" y="12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4"/>
                </a:cxn>
                <a:cxn ang="0">
                  <a:pos x="82" y="10"/>
                </a:cxn>
                <a:cxn ang="0">
                  <a:pos x="28" y="95"/>
                </a:cxn>
                <a:cxn ang="0">
                  <a:pos x="26" y="97"/>
                </a:cxn>
              </a:cxnLst>
              <a:rect l="0" t="0" r="r" b="b"/>
              <a:pathLst>
                <a:path w="86" h="107">
                  <a:moveTo>
                    <a:pt x="26" y="97"/>
                  </a:moveTo>
                  <a:lnTo>
                    <a:pt x="36" y="95"/>
                  </a:lnTo>
                  <a:lnTo>
                    <a:pt x="50" y="95"/>
                  </a:lnTo>
                  <a:lnTo>
                    <a:pt x="64" y="95"/>
                  </a:lnTo>
                  <a:lnTo>
                    <a:pt x="74" y="95"/>
                  </a:lnTo>
                  <a:lnTo>
                    <a:pt x="86" y="95"/>
                  </a:lnTo>
                  <a:lnTo>
                    <a:pt x="86" y="97"/>
                  </a:lnTo>
                  <a:lnTo>
                    <a:pt x="86" y="101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0" y="107"/>
                  </a:lnTo>
                  <a:lnTo>
                    <a:pt x="74" y="107"/>
                  </a:lnTo>
                  <a:lnTo>
                    <a:pt x="18" y="107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4" y="101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0" y="10"/>
                  </a:lnTo>
                  <a:lnTo>
                    <a:pt x="32" y="12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2" y="10"/>
                  </a:lnTo>
                  <a:lnTo>
                    <a:pt x="28" y="95"/>
                  </a:lnTo>
                  <a:lnTo>
                    <a:pt x="26" y="97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8" name="Freeform 90"/>
            <p:cNvSpPr>
              <a:spLocks noEditPoints="1"/>
            </p:cNvSpPr>
            <p:nvPr/>
          </p:nvSpPr>
          <p:spPr bwMode="auto">
            <a:xfrm>
              <a:off x="3235" y="2537"/>
              <a:ext cx="100" cy="111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2" y="14"/>
                </a:cxn>
                <a:cxn ang="0">
                  <a:pos x="26" y="26"/>
                </a:cxn>
                <a:cxn ang="0">
                  <a:pos x="22" y="43"/>
                </a:cxn>
                <a:cxn ang="0">
                  <a:pos x="22" y="65"/>
                </a:cxn>
                <a:cxn ang="0">
                  <a:pos x="26" y="83"/>
                </a:cxn>
                <a:cxn ang="0">
                  <a:pos x="34" y="95"/>
                </a:cxn>
                <a:cxn ang="0">
                  <a:pos x="46" y="101"/>
                </a:cxn>
                <a:cxn ang="0">
                  <a:pos x="58" y="101"/>
                </a:cxn>
                <a:cxn ang="0">
                  <a:pos x="68" y="95"/>
                </a:cxn>
                <a:cxn ang="0">
                  <a:pos x="76" y="83"/>
                </a:cxn>
                <a:cxn ang="0">
                  <a:pos x="78" y="67"/>
                </a:cxn>
                <a:cxn ang="0">
                  <a:pos x="78" y="45"/>
                </a:cxn>
                <a:cxn ang="0">
                  <a:pos x="74" y="28"/>
                </a:cxn>
                <a:cxn ang="0">
                  <a:pos x="66" y="16"/>
                </a:cxn>
                <a:cxn ang="0">
                  <a:pos x="56" y="10"/>
                </a:cxn>
                <a:cxn ang="0">
                  <a:pos x="100" y="53"/>
                </a:cxn>
                <a:cxn ang="0">
                  <a:pos x="96" y="77"/>
                </a:cxn>
                <a:cxn ang="0">
                  <a:pos x="86" y="95"/>
                </a:cxn>
                <a:cxn ang="0">
                  <a:pos x="70" y="107"/>
                </a:cxn>
                <a:cxn ang="0">
                  <a:pos x="50" y="111"/>
                </a:cxn>
                <a:cxn ang="0">
                  <a:pos x="30" y="107"/>
                </a:cxn>
                <a:cxn ang="0">
                  <a:pos x="14" y="95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4" y="16"/>
                </a:cxn>
                <a:cxn ang="0">
                  <a:pos x="30" y="4"/>
                </a:cxn>
                <a:cxn ang="0">
                  <a:pos x="50" y="0"/>
                </a:cxn>
                <a:cxn ang="0">
                  <a:pos x="70" y="4"/>
                </a:cxn>
                <a:cxn ang="0">
                  <a:pos x="86" y="14"/>
                </a:cxn>
                <a:cxn ang="0">
                  <a:pos x="96" y="31"/>
                </a:cxn>
                <a:cxn ang="0">
                  <a:pos x="100" y="53"/>
                </a:cxn>
              </a:cxnLst>
              <a:rect l="0" t="0" r="r" b="b"/>
              <a:pathLst>
                <a:path w="100" h="111">
                  <a:moveTo>
                    <a:pt x="48" y="8"/>
                  </a:moveTo>
                  <a:lnTo>
                    <a:pt x="42" y="10"/>
                  </a:lnTo>
                  <a:lnTo>
                    <a:pt x="38" y="12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4" y="33"/>
                  </a:lnTo>
                  <a:lnTo>
                    <a:pt x="22" y="43"/>
                  </a:lnTo>
                  <a:lnTo>
                    <a:pt x="22" y="55"/>
                  </a:lnTo>
                  <a:lnTo>
                    <a:pt x="22" y="65"/>
                  </a:lnTo>
                  <a:lnTo>
                    <a:pt x="24" y="75"/>
                  </a:lnTo>
                  <a:lnTo>
                    <a:pt x="26" y="83"/>
                  </a:lnTo>
                  <a:lnTo>
                    <a:pt x="30" y="89"/>
                  </a:lnTo>
                  <a:lnTo>
                    <a:pt x="34" y="95"/>
                  </a:lnTo>
                  <a:lnTo>
                    <a:pt x="40" y="99"/>
                  </a:lnTo>
                  <a:lnTo>
                    <a:pt x="46" y="101"/>
                  </a:lnTo>
                  <a:lnTo>
                    <a:pt x="52" y="101"/>
                  </a:lnTo>
                  <a:lnTo>
                    <a:pt x="58" y="101"/>
                  </a:lnTo>
                  <a:lnTo>
                    <a:pt x="64" y="99"/>
                  </a:lnTo>
                  <a:lnTo>
                    <a:pt x="68" y="95"/>
                  </a:lnTo>
                  <a:lnTo>
                    <a:pt x="72" y="91"/>
                  </a:lnTo>
                  <a:lnTo>
                    <a:pt x="76" y="83"/>
                  </a:lnTo>
                  <a:lnTo>
                    <a:pt x="78" y="77"/>
                  </a:lnTo>
                  <a:lnTo>
                    <a:pt x="78" y="67"/>
                  </a:lnTo>
                  <a:lnTo>
                    <a:pt x="78" y="57"/>
                  </a:lnTo>
                  <a:lnTo>
                    <a:pt x="78" y="45"/>
                  </a:lnTo>
                  <a:lnTo>
                    <a:pt x="78" y="35"/>
                  </a:lnTo>
                  <a:lnTo>
                    <a:pt x="74" y="28"/>
                  </a:lnTo>
                  <a:lnTo>
                    <a:pt x="72" y="20"/>
                  </a:lnTo>
                  <a:lnTo>
                    <a:pt x="66" y="16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100" y="53"/>
                  </a:moveTo>
                  <a:lnTo>
                    <a:pt x="98" y="65"/>
                  </a:lnTo>
                  <a:lnTo>
                    <a:pt x="96" y="77"/>
                  </a:lnTo>
                  <a:lnTo>
                    <a:pt x="92" y="87"/>
                  </a:lnTo>
                  <a:lnTo>
                    <a:pt x="86" y="95"/>
                  </a:lnTo>
                  <a:lnTo>
                    <a:pt x="80" y="101"/>
                  </a:lnTo>
                  <a:lnTo>
                    <a:pt x="70" y="107"/>
                  </a:lnTo>
                  <a:lnTo>
                    <a:pt x="60" y="109"/>
                  </a:lnTo>
                  <a:lnTo>
                    <a:pt x="50" y="111"/>
                  </a:lnTo>
                  <a:lnTo>
                    <a:pt x="40" y="109"/>
                  </a:lnTo>
                  <a:lnTo>
                    <a:pt x="30" y="107"/>
                  </a:lnTo>
                  <a:lnTo>
                    <a:pt x="22" y="101"/>
                  </a:lnTo>
                  <a:lnTo>
                    <a:pt x="14" y="95"/>
                  </a:lnTo>
                  <a:lnTo>
                    <a:pt x="8" y="87"/>
                  </a:lnTo>
                  <a:lnTo>
                    <a:pt x="4" y="79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5"/>
                  </a:lnTo>
                  <a:lnTo>
                    <a:pt x="4" y="35"/>
                  </a:lnTo>
                  <a:lnTo>
                    <a:pt x="8" y="26"/>
                  </a:lnTo>
                  <a:lnTo>
                    <a:pt x="14" y="16"/>
                  </a:lnTo>
                  <a:lnTo>
                    <a:pt x="22" y="10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2"/>
                  </a:lnTo>
                  <a:lnTo>
                    <a:pt x="96" y="31"/>
                  </a:lnTo>
                  <a:lnTo>
                    <a:pt x="98" y="41"/>
                  </a:lnTo>
                  <a:lnTo>
                    <a:pt x="100" y="5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7" name="Freeform 89"/>
            <p:cNvSpPr>
              <a:spLocks/>
            </p:cNvSpPr>
            <p:nvPr/>
          </p:nvSpPr>
          <p:spPr bwMode="auto">
            <a:xfrm>
              <a:off x="3355" y="2539"/>
              <a:ext cx="62" cy="107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20" y="89"/>
                </a:cxn>
                <a:cxn ang="0">
                  <a:pos x="20" y="97"/>
                </a:cxn>
                <a:cxn ang="0">
                  <a:pos x="30" y="95"/>
                </a:cxn>
                <a:cxn ang="0">
                  <a:pos x="40" y="95"/>
                </a:cxn>
                <a:cxn ang="0">
                  <a:pos x="48" y="95"/>
                </a:cxn>
                <a:cxn ang="0">
                  <a:pos x="56" y="95"/>
                </a:cxn>
                <a:cxn ang="0">
                  <a:pos x="62" y="95"/>
                </a:cxn>
                <a:cxn ang="0">
                  <a:pos x="62" y="95"/>
                </a:cxn>
                <a:cxn ang="0">
                  <a:pos x="62" y="97"/>
                </a:cxn>
                <a:cxn ang="0">
                  <a:pos x="62" y="101"/>
                </a:cxn>
                <a:cxn ang="0">
                  <a:pos x="62" y="103"/>
                </a:cxn>
                <a:cxn ang="0">
                  <a:pos x="62" y="107"/>
                </a:cxn>
                <a:cxn ang="0">
                  <a:pos x="62" y="107"/>
                </a:cxn>
                <a:cxn ang="0">
                  <a:pos x="58" y="107"/>
                </a:cxn>
                <a:cxn ang="0">
                  <a:pos x="54" y="107"/>
                </a:cxn>
                <a:cxn ang="0">
                  <a:pos x="10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93"/>
                </a:cxn>
                <a:cxn ang="0">
                  <a:pos x="0" y="73"/>
                </a:cxn>
                <a:cxn ang="0">
                  <a:pos x="0" y="3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3"/>
                </a:cxn>
                <a:cxn ang="0">
                  <a:pos x="20" y="73"/>
                </a:cxn>
              </a:cxnLst>
              <a:rect l="0" t="0" r="r" b="b"/>
              <a:pathLst>
                <a:path w="62" h="107">
                  <a:moveTo>
                    <a:pt x="20" y="73"/>
                  </a:moveTo>
                  <a:lnTo>
                    <a:pt x="20" y="89"/>
                  </a:lnTo>
                  <a:lnTo>
                    <a:pt x="20" y="97"/>
                  </a:lnTo>
                  <a:lnTo>
                    <a:pt x="30" y="95"/>
                  </a:lnTo>
                  <a:lnTo>
                    <a:pt x="40" y="95"/>
                  </a:lnTo>
                  <a:lnTo>
                    <a:pt x="48" y="95"/>
                  </a:lnTo>
                  <a:lnTo>
                    <a:pt x="56" y="95"/>
                  </a:lnTo>
                  <a:lnTo>
                    <a:pt x="62" y="95"/>
                  </a:lnTo>
                  <a:lnTo>
                    <a:pt x="62" y="97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7"/>
                  </a:lnTo>
                  <a:lnTo>
                    <a:pt x="58" y="107"/>
                  </a:lnTo>
                  <a:lnTo>
                    <a:pt x="54" y="10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0" y="7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3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6" name="Freeform 88"/>
            <p:cNvSpPr>
              <a:spLocks/>
            </p:cNvSpPr>
            <p:nvPr/>
          </p:nvSpPr>
          <p:spPr bwMode="auto">
            <a:xfrm>
              <a:off x="3429" y="2537"/>
              <a:ext cx="94" cy="111"/>
            </a:xfrm>
            <a:custGeom>
              <a:avLst/>
              <a:gdLst/>
              <a:ahLst/>
              <a:cxnLst>
                <a:cxn ang="0">
                  <a:pos x="74" y="71"/>
                </a:cxn>
                <a:cxn ang="0">
                  <a:pos x="74" y="57"/>
                </a:cxn>
                <a:cxn ang="0">
                  <a:pos x="84" y="57"/>
                </a:cxn>
                <a:cxn ang="0">
                  <a:pos x="94" y="57"/>
                </a:cxn>
                <a:cxn ang="0">
                  <a:pos x="94" y="69"/>
                </a:cxn>
                <a:cxn ang="0">
                  <a:pos x="94" y="91"/>
                </a:cxn>
                <a:cxn ang="0">
                  <a:pos x="94" y="95"/>
                </a:cxn>
                <a:cxn ang="0">
                  <a:pos x="76" y="107"/>
                </a:cxn>
                <a:cxn ang="0">
                  <a:pos x="52" y="111"/>
                </a:cxn>
                <a:cxn ang="0">
                  <a:pos x="32" y="107"/>
                </a:cxn>
                <a:cxn ang="0">
                  <a:pos x="16" y="95"/>
                </a:cxn>
                <a:cxn ang="0">
                  <a:pos x="4" y="77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4" y="4"/>
                </a:cxn>
                <a:cxn ang="0">
                  <a:pos x="54" y="0"/>
                </a:cxn>
                <a:cxn ang="0">
                  <a:pos x="70" y="2"/>
                </a:cxn>
                <a:cxn ang="0">
                  <a:pos x="84" y="6"/>
                </a:cxn>
                <a:cxn ang="0">
                  <a:pos x="88" y="8"/>
                </a:cxn>
                <a:cxn ang="0">
                  <a:pos x="86" y="29"/>
                </a:cxn>
                <a:cxn ang="0">
                  <a:pos x="78" y="20"/>
                </a:cxn>
                <a:cxn ang="0">
                  <a:pos x="62" y="10"/>
                </a:cxn>
                <a:cxn ang="0">
                  <a:pos x="44" y="10"/>
                </a:cxn>
                <a:cxn ang="0">
                  <a:pos x="34" y="16"/>
                </a:cxn>
                <a:cxn ang="0">
                  <a:pos x="26" y="28"/>
                </a:cxn>
                <a:cxn ang="0">
                  <a:pos x="22" y="43"/>
                </a:cxn>
                <a:cxn ang="0">
                  <a:pos x="22" y="63"/>
                </a:cxn>
                <a:cxn ang="0">
                  <a:pos x="26" y="79"/>
                </a:cxn>
                <a:cxn ang="0">
                  <a:pos x="34" y="93"/>
                </a:cxn>
                <a:cxn ang="0">
                  <a:pos x="48" y="101"/>
                </a:cxn>
                <a:cxn ang="0">
                  <a:pos x="62" y="101"/>
                </a:cxn>
                <a:cxn ang="0">
                  <a:pos x="72" y="97"/>
                </a:cxn>
                <a:cxn ang="0">
                  <a:pos x="74" y="89"/>
                </a:cxn>
              </a:cxnLst>
              <a:rect l="0" t="0" r="r" b="b"/>
              <a:pathLst>
                <a:path w="94" h="111">
                  <a:moveTo>
                    <a:pt x="74" y="89"/>
                  </a:moveTo>
                  <a:lnTo>
                    <a:pt x="74" y="71"/>
                  </a:lnTo>
                  <a:lnTo>
                    <a:pt x="74" y="57"/>
                  </a:lnTo>
                  <a:lnTo>
                    <a:pt x="78" y="57"/>
                  </a:lnTo>
                  <a:lnTo>
                    <a:pt x="84" y="57"/>
                  </a:lnTo>
                  <a:lnTo>
                    <a:pt x="86" y="57"/>
                  </a:lnTo>
                  <a:lnTo>
                    <a:pt x="94" y="57"/>
                  </a:lnTo>
                  <a:lnTo>
                    <a:pt x="94" y="69"/>
                  </a:lnTo>
                  <a:lnTo>
                    <a:pt x="94" y="85"/>
                  </a:lnTo>
                  <a:lnTo>
                    <a:pt x="94" y="91"/>
                  </a:lnTo>
                  <a:lnTo>
                    <a:pt x="94" y="95"/>
                  </a:lnTo>
                  <a:lnTo>
                    <a:pt x="86" y="101"/>
                  </a:lnTo>
                  <a:lnTo>
                    <a:pt x="76" y="107"/>
                  </a:lnTo>
                  <a:lnTo>
                    <a:pt x="66" y="109"/>
                  </a:lnTo>
                  <a:lnTo>
                    <a:pt x="52" y="111"/>
                  </a:lnTo>
                  <a:lnTo>
                    <a:pt x="42" y="109"/>
                  </a:lnTo>
                  <a:lnTo>
                    <a:pt x="32" y="107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8" y="87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8" y="4"/>
                  </a:lnTo>
                  <a:lnTo>
                    <a:pt x="84" y="6"/>
                  </a:lnTo>
                  <a:lnTo>
                    <a:pt x="88" y="8"/>
                  </a:lnTo>
                  <a:lnTo>
                    <a:pt x="88" y="18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78" y="20"/>
                  </a:lnTo>
                  <a:lnTo>
                    <a:pt x="72" y="14"/>
                  </a:lnTo>
                  <a:lnTo>
                    <a:pt x="62" y="10"/>
                  </a:lnTo>
                  <a:lnTo>
                    <a:pt x="52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4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0" y="55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6" y="79"/>
                  </a:lnTo>
                  <a:lnTo>
                    <a:pt x="28" y="85"/>
                  </a:lnTo>
                  <a:lnTo>
                    <a:pt x="34" y="93"/>
                  </a:lnTo>
                  <a:lnTo>
                    <a:pt x="40" y="97"/>
                  </a:lnTo>
                  <a:lnTo>
                    <a:pt x="48" y="101"/>
                  </a:lnTo>
                  <a:lnTo>
                    <a:pt x="56" y="101"/>
                  </a:lnTo>
                  <a:lnTo>
                    <a:pt x="62" y="101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4" y="95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5" name="Freeform 87"/>
            <p:cNvSpPr>
              <a:spLocks noEditPoints="1"/>
            </p:cNvSpPr>
            <p:nvPr/>
          </p:nvSpPr>
          <p:spPr bwMode="auto">
            <a:xfrm>
              <a:off x="3535" y="2509"/>
              <a:ext cx="93" cy="13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0"/>
                </a:cxn>
                <a:cxn ang="0">
                  <a:pos x="42" y="20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54" y="0"/>
                </a:cxn>
                <a:cxn ang="0">
                  <a:pos x="44" y="54"/>
                </a:cxn>
                <a:cxn ang="0">
                  <a:pos x="30" y="91"/>
                </a:cxn>
                <a:cxn ang="0">
                  <a:pos x="32" y="91"/>
                </a:cxn>
                <a:cxn ang="0">
                  <a:pos x="38" y="91"/>
                </a:cxn>
                <a:cxn ang="0">
                  <a:pos x="42" y="91"/>
                </a:cxn>
                <a:cxn ang="0">
                  <a:pos x="44" y="91"/>
                </a:cxn>
                <a:cxn ang="0">
                  <a:pos x="52" y="91"/>
                </a:cxn>
                <a:cxn ang="0">
                  <a:pos x="58" y="91"/>
                </a:cxn>
                <a:cxn ang="0">
                  <a:pos x="44" y="54"/>
                </a:cxn>
                <a:cxn ang="0">
                  <a:pos x="26" y="101"/>
                </a:cxn>
                <a:cxn ang="0">
                  <a:pos x="20" y="121"/>
                </a:cxn>
                <a:cxn ang="0">
                  <a:pos x="14" y="137"/>
                </a:cxn>
                <a:cxn ang="0">
                  <a:pos x="12" y="137"/>
                </a:cxn>
                <a:cxn ang="0">
                  <a:pos x="8" y="137"/>
                </a:cxn>
                <a:cxn ang="0">
                  <a:pos x="2" y="137"/>
                </a:cxn>
                <a:cxn ang="0">
                  <a:pos x="0" y="137"/>
                </a:cxn>
                <a:cxn ang="0">
                  <a:pos x="44" y="28"/>
                </a:cxn>
                <a:cxn ang="0">
                  <a:pos x="54" y="28"/>
                </a:cxn>
                <a:cxn ang="0">
                  <a:pos x="60" y="44"/>
                </a:cxn>
                <a:cxn ang="0">
                  <a:pos x="67" y="67"/>
                </a:cxn>
                <a:cxn ang="0">
                  <a:pos x="75" y="91"/>
                </a:cxn>
                <a:cxn ang="0">
                  <a:pos x="83" y="111"/>
                </a:cxn>
                <a:cxn ang="0">
                  <a:pos x="89" y="127"/>
                </a:cxn>
                <a:cxn ang="0">
                  <a:pos x="93" y="137"/>
                </a:cxn>
                <a:cxn ang="0">
                  <a:pos x="89" y="137"/>
                </a:cxn>
                <a:cxn ang="0">
                  <a:pos x="81" y="137"/>
                </a:cxn>
                <a:cxn ang="0">
                  <a:pos x="73" y="137"/>
                </a:cxn>
                <a:cxn ang="0">
                  <a:pos x="71" y="137"/>
                </a:cxn>
                <a:cxn ang="0">
                  <a:pos x="66" y="121"/>
                </a:cxn>
                <a:cxn ang="0">
                  <a:pos x="60" y="99"/>
                </a:cxn>
                <a:cxn ang="0">
                  <a:pos x="58" y="99"/>
                </a:cxn>
                <a:cxn ang="0">
                  <a:pos x="52" y="99"/>
                </a:cxn>
                <a:cxn ang="0">
                  <a:pos x="48" y="99"/>
                </a:cxn>
                <a:cxn ang="0">
                  <a:pos x="46" y="99"/>
                </a:cxn>
                <a:cxn ang="0">
                  <a:pos x="36" y="99"/>
                </a:cxn>
                <a:cxn ang="0">
                  <a:pos x="26" y="101"/>
                </a:cxn>
              </a:cxnLst>
              <a:rect l="0" t="0" r="r" b="b"/>
              <a:pathLst>
                <a:path w="93" h="137">
                  <a:moveTo>
                    <a:pt x="54" y="0"/>
                  </a:moveTo>
                  <a:lnTo>
                    <a:pt x="64" y="1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54" y="0"/>
                  </a:lnTo>
                  <a:close/>
                  <a:moveTo>
                    <a:pt x="44" y="54"/>
                  </a:moveTo>
                  <a:lnTo>
                    <a:pt x="30" y="91"/>
                  </a:lnTo>
                  <a:lnTo>
                    <a:pt x="32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52" y="91"/>
                  </a:lnTo>
                  <a:lnTo>
                    <a:pt x="58" y="91"/>
                  </a:lnTo>
                  <a:lnTo>
                    <a:pt x="44" y="54"/>
                  </a:lnTo>
                  <a:close/>
                  <a:moveTo>
                    <a:pt x="26" y="101"/>
                  </a:moveTo>
                  <a:lnTo>
                    <a:pt x="20" y="121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8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44" y="28"/>
                  </a:lnTo>
                  <a:lnTo>
                    <a:pt x="54" y="28"/>
                  </a:lnTo>
                  <a:lnTo>
                    <a:pt x="60" y="44"/>
                  </a:lnTo>
                  <a:lnTo>
                    <a:pt x="67" y="67"/>
                  </a:lnTo>
                  <a:lnTo>
                    <a:pt x="75" y="91"/>
                  </a:lnTo>
                  <a:lnTo>
                    <a:pt x="83" y="111"/>
                  </a:lnTo>
                  <a:lnTo>
                    <a:pt x="89" y="127"/>
                  </a:lnTo>
                  <a:lnTo>
                    <a:pt x="93" y="137"/>
                  </a:lnTo>
                  <a:lnTo>
                    <a:pt x="89" y="137"/>
                  </a:lnTo>
                  <a:lnTo>
                    <a:pt x="81" y="137"/>
                  </a:lnTo>
                  <a:lnTo>
                    <a:pt x="73" y="137"/>
                  </a:lnTo>
                  <a:lnTo>
                    <a:pt x="71" y="137"/>
                  </a:lnTo>
                  <a:lnTo>
                    <a:pt x="66" y="121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2" y="99"/>
                  </a:lnTo>
                  <a:lnTo>
                    <a:pt x="48" y="99"/>
                  </a:lnTo>
                  <a:lnTo>
                    <a:pt x="46" y="99"/>
                  </a:lnTo>
                  <a:lnTo>
                    <a:pt x="36" y="99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4" name="Freeform 86"/>
            <p:cNvSpPr>
              <a:spLocks/>
            </p:cNvSpPr>
            <p:nvPr/>
          </p:nvSpPr>
          <p:spPr bwMode="auto">
            <a:xfrm>
              <a:off x="3644" y="2539"/>
              <a:ext cx="62" cy="107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20" y="89"/>
                </a:cxn>
                <a:cxn ang="0">
                  <a:pos x="20" y="97"/>
                </a:cxn>
                <a:cxn ang="0">
                  <a:pos x="30" y="95"/>
                </a:cxn>
                <a:cxn ang="0">
                  <a:pos x="40" y="95"/>
                </a:cxn>
                <a:cxn ang="0">
                  <a:pos x="50" y="95"/>
                </a:cxn>
                <a:cxn ang="0">
                  <a:pos x="56" y="95"/>
                </a:cxn>
                <a:cxn ang="0">
                  <a:pos x="62" y="95"/>
                </a:cxn>
                <a:cxn ang="0">
                  <a:pos x="62" y="95"/>
                </a:cxn>
                <a:cxn ang="0">
                  <a:pos x="62" y="97"/>
                </a:cxn>
                <a:cxn ang="0">
                  <a:pos x="62" y="101"/>
                </a:cxn>
                <a:cxn ang="0">
                  <a:pos x="62" y="103"/>
                </a:cxn>
                <a:cxn ang="0">
                  <a:pos x="62" y="107"/>
                </a:cxn>
                <a:cxn ang="0">
                  <a:pos x="62" y="107"/>
                </a:cxn>
                <a:cxn ang="0">
                  <a:pos x="58" y="107"/>
                </a:cxn>
                <a:cxn ang="0">
                  <a:pos x="54" y="107"/>
                </a:cxn>
                <a:cxn ang="0">
                  <a:pos x="10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93"/>
                </a:cxn>
                <a:cxn ang="0">
                  <a:pos x="2" y="73"/>
                </a:cxn>
                <a:cxn ang="0">
                  <a:pos x="2" y="3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3"/>
                </a:cxn>
                <a:cxn ang="0">
                  <a:pos x="20" y="73"/>
                </a:cxn>
              </a:cxnLst>
              <a:rect l="0" t="0" r="r" b="b"/>
              <a:pathLst>
                <a:path w="62" h="107">
                  <a:moveTo>
                    <a:pt x="20" y="73"/>
                  </a:moveTo>
                  <a:lnTo>
                    <a:pt x="20" y="89"/>
                  </a:lnTo>
                  <a:lnTo>
                    <a:pt x="20" y="97"/>
                  </a:lnTo>
                  <a:lnTo>
                    <a:pt x="30" y="95"/>
                  </a:lnTo>
                  <a:lnTo>
                    <a:pt x="40" y="95"/>
                  </a:lnTo>
                  <a:lnTo>
                    <a:pt x="50" y="95"/>
                  </a:lnTo>
                  <a:lnTo>
                    <a:pt x="56" y="95"/>
                  </a:lnTo>
                  <a:lnTo>
                    <a:pt x="62" y="95"/>
                  </a:lnTo>
                  <a:lnTo>
                    <a:pt x="62" y="97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7"/>
                  </a:lnTo>
                  <a:lnTo>
                    <a:pt x="58" y="107"/>
                  </a:lnTo>
                  <a:lnTo>
                    <a:pt x="54" y="10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2" y="73"/>
                  </a:lnTo>
                  <a:lnTo>
                    <a:pt x="2" y="3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3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3" name="Freeform 85"/>
            <p:cNvSpPr>
              <a:spLocks noEditPoints="1"/>
            </p:cNvSpPr>
            <p:nvPr/>
          </p:nvSpPr>
          <p:spPr bwMode="auto">
            <a:xfrm>
              <a:off x="3716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4" y="63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18" y="93"/>
                </a:cxn>
                <a:cxn ang="0">
                  <a:pos x="14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2" y="109"/>
                </a:cxn>
                <a:cxn ang="0">
                  <a:pos x="0" y="109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6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88" y="109"/>
                </a:cxn>
                <a:cxn ang="0">
                  <a:pos x="82" y="109"/>
                </a:cxn>
                <a:cxn ang="0">
                  <a:pos x="74" y="109"/>
                </a:cxn>
                <a:cxn ang="0">
                  <a:pos x="70" y="109"/>
                </a:cxn>
                <a:cxn ang="0">
                  <a:pos x="66" y="93"/>
                </a:cxn>
                <a:cxn ang="0">
                  <a:pos x="60" y="71"/>
                </a:cxn>
                <a:cxn ang="0">
                  <a:pos x="56" y="71"/>
                </a:cxn>
                <a:cxn ang="0">
                  <a:pos x="52" y="71"/>
                </a:cxn>
                <a:cxn ang="0">
                  <a:pos x="48" y="71"/>
                </a:cxn>
                <a:cxn ang="0">
                  <a:pos x="46" y="71"/>
                </a:cxn>
                <a:cxn ang="0">
                  <a:pos x="36" y="71"/>
                </a:cxn>
                <a:cxn ang="0">
                  <a:pos x="26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4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18" y="93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6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88" y="109"/>
                  </a:lnTo>
                  <a:lnTo>
                    <a:pt x="82" y="109"/>
                  </a:lnTo>
                  <a:lnTo>
                    <a:pt x="74" y="109"/>
                  </a:lnTo>
                  <a:lnTo>
                    <a:pt x="70" y="109"/>
                  </a:lnTo>
                  <a:lnTo>
                    <a:pt x="66" y="93"/>
                  </a:lnTo>
                  <a:lnTo>
                    <a:pt x="60" y="71"/>
                  </a:lnTo>
                  <a:lnTo>
                    <a:pt x="56" y="71"/>
                  </a:lnTo>
                  <a:lnTo>
                    <a:pt x="52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36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2" name="Freeform 84"/>
            <p:cNvSpPr>
              <a:spLocks/>
            </p:cNvSpPr>
            <p:nvPr/>
          </p:nvSpPr>
          <p:spPr bwMode="auto">
            <a:xfrm>
              <a:off x="3802" y="2539"/>
              <a:ext cx="82" cy="107"/>
            </a:xfrm>
            <a:custGeom>
              <a:avLst/>
              <a:gdLst/>
              <a:ahLst/>
              <a:cxnLst>
                <a:cxn ang="0">
                  <a:pos x="32" y="33"/>
                </a:cxn>
                <a:cxn ang="0">
                  <a:pos x="32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8"/>
                </a:cxn>
                <a:cxn ang="0">
                  <a:pos x="82" y="12"/>
                </a:cxn>
                <a:cxn ang="0">
                  <a:pos x="82" y="14"/>
                </a:cxn>
                <a:cxn ang="0">
                  <a:pos x="68" y="12"/>
                </a:cxn>
                <a:cxn ang="0">
                  <a:pos x="52" y="12"/>
                </a:cxn>
                <a:cxn ang="0">
                  <a:pos x="50" y="20"/>
                </a:cxn>
                <a:cxn ang="0">
                  <a:pos x="50" y="33"/>
                </a:cxn>
                <a:cxn ang="0">
                  <a:pos x="50" y="73"/>
                </a:cxn>
                <a:cxn ang="0">
                  <a:pos x="50" y="93"/>
                </a:cxn>
                <a:cxn ang="0">
                  <a:pos x="52" y="107"/>
                </a:cxn>
                <a:cxn ang="0">
                  <a:pos x="52" y="107"/>
                </a:cxn>
                <a:cxn ang="0">
                  <a:pos x="46" y="107"/>
                </a:cxn>
                <a:cxn ang="0">
                  <a:pos x="42" y="107"/>
                </a:cxn>
                <a:cxn ang="0">
                  <a:pos x="30" y="107"/>
                </a:cxn>
                <a:cxn ang="0">
                  <a:pos x="30" y="107"/>
                </a:cxn>
                <a:cxn ang="0">
                  <a:pos x="32" y="93"/>
                </a:cxn>
                <a:cxn ang="0">
                  <a:pos x="32" y="73"/>
                </a:cxn>
                <a:cxn ang="0">
                  <a:pos x="32" y="33"/>
                </a:cxn>
              </a:cxnLst>
              <a:rect l="0" t="0" r="r" b="b"/>
              <a:pathLst>
                <a:path w="82" h="107">
                  <a:moveTo>
                    <a:pt x="32" y="33"/>
                  </a:moveTo>
                  <a:lnTo>
                    <a:pt x="32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68" y="12"/>
                  </a:lnTo>
                  <a:lnTo>
                    <a:pt x="52" y="12"/>
                  </a:lnTo>
                  <a:lnTo>
                    <a:pt x="50" y="20"/>
                  </a:lnTo>
                  <a:lnTo>
                    <a:pt x="50" y="33"/>
                  </a:lnTo>
                  <a:lnTo>
                    <a:pt x="50" y="73"/>
                  </a:lnTo>
                  <a:lnTo>
                    <a:pt x="50" y="93"/>
                  </a:lnTo>
                  <a:lnTo>
                    <a:pt x="52" y="107"/>
                  </a:lnTo>
                  <a:lnTo>
                    <a:pt x="46" y="107"/>
                  </a:lnTo>
                  <a:lnTo>
                    <a:pt x="42" y="107"/>
                  </a:lnTo>
                  <a:lnTo>
                    <a:pt x="30" y="107"/>
                  </a:lnTo>
                  <a:lnTo>
                    <a:pt x="32" y="93"/>
                  </a:lnTo>
                  <a:lnTo>
                    <a:pt x="32" y="7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1" name="Freeform 83"/>
            <p:cNvSpPr>
              <a:spLocks noEditPoints="1"/>
            </p:cNvSpPr>
            <p:nvPr/>
          </p:nvSpPr>
          <p:spPr bwMode="auto">
            <a:xfrm>
              <a:off x="3880" y="2509"/>
              <a:ext cx="94" cy="13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0"/>
                </a:cxn>
                <a:cxn ang="0">
                  <a:pos x="42" y="20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54" y="0"/>
                </a:cxn>
                <a:cxn ang="0">
                  <a:pos x="44" y="54"/>
                </a:cxn>
                <a:cxn ang="0">
                  <a:pos x="30" y="91"/>
                </a:cxn>
                <a:cxn ang="0">
                  <a:pos x="32" y="91"/>
                </a:cxn>
                <a:cxn ang="0">
                  <a:pos x="38" y="91"/>
                </a:cxn>
                <a:cxn ang="0">
                  <a:pos x="42" y="91"/>
                </a:cxn>
                <a:cxn ang="0">
                  <a:pos x="44" y="91"/>
                </a:cxn>
                <a:cxn ang="0">
                  <a:pos x="52" y="91"/>
                </a:cxn>
                <a:cxn ang="0">
                  <a:pos x="58" y="91"/>
                </a:cxn>
                <a:cxn ang="0">
                  <a:pos x="44" y="54"/>
                </a:cxn>
                <a:cxn ang="0">
                  <a:pos x="26" y="101"/>
                </a:cxn>
                <a:cxn ang="0">
                  <a:pos x="20" y="121"/>
                </a:cxn>
                <a:cxn ang="0">
                  <a:pos x="14" y="137"/>
                </a:cxn>
                <a:cxn ang="0">
                  <a:pos x="12" y="137"/>
                </a:cxn>
                <a:cxn ang="0">
                  <a:pos x="8" y="137"/>
                </a:cxn>
                <a:cxn ang="0">
                  <a:pos x="2" y="137"/>
                </a:cxn>
                <a:cxn ang="0">
                  <a:pos x="0" y="137"/>
                </a:cxn>
                <a:cxn ang="0">
                  <a:pos x="42" y="28"/>
                </a:cxn>
                <a:cxn ang="0">
                  <a:pos x="54" y="28"/>
                </a:cxn>
                <a:cxn ang="0">
                  <a:pos x="60" y="44"/>
                </a:cxn>
                <a:cxn ang="0">
                  <a:pos x="68" y="67"/>
                </a:cxn>
                <a:cxn ang="0">
                  <a:pos x="76" y="91"/>
                </a:cxn>
                <a:cxn ang="0">
                  <a:pos x="84" y="111"/>
                </a:cxn>
                <a:cxn ang="0">
                  <a:pos x="90" y="127"/>
                </a:cxn>
                <a:cxn ang="0">
                  <a:pos x="94" y="137"/>
                </a:cxn>
                <a:cxn ang="0">
                  <a:pos x="90" y="137"/>
                </a:cxn>
                <a:cxn ang="0">
                  <a:pos x="82" y="137"/>
                </a:cxn>
                <a:cxn ang="0">
                  <a:pos x="74" y="137"/>
                </a:cxn>
                <a:cxn ang="0">
                  <a:pos x="72" y="137"/>
                </a:cxn>
                <a:cxn ang="0">
                  <a:pos x="66" y="121"/>
                </a:cxn>
                <a:cxn ang="0">
                  <a:pos x="60" y="99"/>
                </a:cxn>
                <a:cxn ang="0">
                  <a:pos x="58" y="99"/>
                </a:cxn>
                <a:cxn ang="0">
                  <a:pos x="52" y="99"/>
                </a:cxn>
                <a:cxn ang="0">
                  <a:pos x="48" y="99"/>
                </a:cxn>
                <a:cxn ang="0">
                  <a:pos x="46" y="99"/>
                </a:cxn>
                <a:cxn ang="0">
                  <a:pos x="36" y="99"/>
                </a:cxn>
                <a:cxn ang="0">
                  <a:pos x="26" y="101"/>
                </a:cxn>
              </a:cxnLst>
              <a:rect l="0" t="0" r="r" b="b"/>
              <a:pathLst>
                <a:path w="94" h="137">
                  <a:moveTo>
                    <a:pt x="54" y="0"/>
                  </a:moveTo>
                  <a:lnTo>
                    <a:pt x="64" y="1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54" y="0"/>
                  </a:lnTo>
                  <a:close/>
                  <a:moveTo>
                    <a:pt x="44" y="54"/>
                  </a:moveTo>
                  <a:lnTo>
                    <a:pt x="30" y="91"/>
                  </a:lnTo>
                  <a:lnTo>
                    <a:pt x="32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52" y="91"/>
                  </a:lnTo>
                  <a:lnTo>
                    <a:pt x="58" y="91"/>
                  </a:lnTo>
                  <a:lnTo>
                    <a:pt x="44" y="54"/>
                  </a:lnTo>
                  <a:close/>
                  <a:moveTo>
                    <a:pt x="26" y="101"/>
                  </a:moveTo>
                  <a:lnTo>
                    <a:pt x="20" y="121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8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42" y="28"/>
                  </a:lnTo>
                  <a:lnTo>
                    <a:pt x="54" y="28"/>
                  </a:lnTo>
                  <a:lnTo>
                    <a:pt x="60" y="44"/>
                  </a:lnTo>
                  <a:lnTo>
                    <a:pt x="68" y="67"/>
                  </a:lnTo>
                  <a:lnTo>
                    <a:pt x="76" y="91"/>
                  </a:lnTo>
                  <a:lnTo>
                    <a:pt x="84" y="111"/>
                  </a:lnTo>
                  <a:lnTo>
                    <a:pt x="90" y="127"/>
                  </a:lnTo>
                  <a:lnTo>
                    <a:pt x="94" y="137"/>
                  </a:lnTo>
                  <a:lnTo>
                    <a:pt x="90" y="137"/>
                  </a:lnTo>
                  <a:lnTo>
                    <a:pt x="82" y="137"/>
                  </a:lnTo>
                  <a:lnTo>
                    <a:pt x="74" y="137"/>
                  </a:lnTo>
                  <a:lnTo>
                    <a:pt x="72" y="137"/>
                  </a:lnTo>
                  <a:lnTo>
                    <a:pt x="66" y="121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2" y="99"/>
                  </a:lnTo>
                  <a:lnTo>
                    <a:pt x="48" y="99"/>
                  </a:lnTo>
                  <a:lnTo>
                    <a:pt x="46" y="99"/>
                  </a:lnTo>
                  <a:lnTo>
                    <a:pt x="36" y="99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50" name="Freeform 82"/>
            <p:cNvSpPr>
              <a:spLocks noEditPoints="1"/>
            </p:cNvSpPr>
            <p:nvPr/>
          </p:nvSpPr>
          <p:spPr bwMode="auto">
            <a:xfrm>
              <a:off x="3990" y="2539"/>
              <a:ext cx="74" cy="107"/>
            </a:xfrm>
            <a:custGeom>
              <a:avLst/>
              <a:gdLst/>
              <a:ahLst/>
              <a:cxnLst>
                <a:cxn ang="0">
                  <a:pos x="20" y="45"/>
                </a:cxn>
                <a:cxn ang="0">
                  <a:pos x="38" y="43"/>
                </a:cxn>
                <a:cxn ang="0">
                  <a:pos x="46" y="35"/>
                </a:cxn>
                <a:cxn ang="0">
                  <a:pos x="46" y="18"/>
                </a:cxn>
                <a:cxn ang="0">
                  <a:pos x="38" y="10"/>
                </a:cxn>
                <a:cxn ang="0">
                  <a:pos x="26" y="8"/>
                </a:cxn>
                <a:cxn ang="0">
                  <a:pos x="20" y="12"/>
                </a:cxn>
                <a:cxn ang="0">
                  <a:pos x="20" y="53"/>
                </a:cxn>
                <a:cxn ang="0">
                  <a:pos x="20" y="95"/>
                </a:cxn>
                <a:cxn ang="0">
                  <a:pos x="26" y="97"/>
                </a:cxn>
                <a:cxn ang="0">
                  <a:pos x="42" y="97"/>
                </a:cxn>
                <a:cxn ang="0">
                  <a:pos x="52" y="87"/>
                </a:cxn>
                <a:cxn ang="0">
                  <a:pos x="52" y="67"/>
                </a:cxn>
                <a:cxn ang="0">
                  <a:pos x="46" y="57"/>
                </a:cxn>
                <a:cxn ang="0">
                  <a:pos x="38" y="53"/>
                </a:cxn>
                <a:cxn ang="0">
                  <a:pos x="20" y="53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4" y="4"/>
                </a:cxn>
                <a:cxn ang="0">
                  <a:pos x="62" y="12"/>
                </a:cxn>
                <a:cxn ang="0">
                  <a:pos x="66" y="20"/>
                </a:cxn>
                <a:cxn ang="0">
                  <a:pos x="64" y="31"/>
                </a:cxn>
                <a:cxn ang="0">
                  <a:pos x="58" y="43"/>
                </a:cxn>
                <a:cxn ang="0">
                  <a:pos x="62" y="51"/>
                </a:cxn>
                <a:cxn ang="0">
                  <a:pos x="72" y="65"/>
                </a:cxn>
                <a:cxn ang="0">
                  <a:pos x="74" y="81"/>
                </a:cxn>
                <a:cxn ang="0">
                  <a:pos x="68" y="93"/>
                </a:cxn>
                <a:cxn ang="0">
                  <a:pos x="58" y="101"/>
                </a:cxn>
                <a:cxn ang="0">
                  <a:pos x="44" y="107"/>
                </a:cxn>
                <a:cxn ang="0">
                  <a:pos x="28" y="107"/>
                </a:cxn>
                <a:cxn ang="0">
                  <a:pos x="16" y="107"/>
                </a:cxn>
                <a:cxn ang="0">
                  <a:pos x="0" y="107"/>
                </a:cxn>
                <a:cxn ang="0">
                  <a:pos x="0" y="93"/>
                </a:cxn>
                <a:cxn ang="0">
                  <a:pos x="2" y="33"/>
                </a:cxn>
                <a:cxn ang="0">
                  <a:pos x="0" y="0"/>
                </a:cxn>
              </a:cxnLst>
              <a:rect l="0" t="0" r="r" b="b"/>
              <a:pathLst>
                <a:path w="74" h="107">
                  <a:moveTo>
                    <a:pt x="20" y="16"/>
                  </a:moveTo>
                  <a:lnTo>
                    <a:pt x="20" y="45"/>
                  </a:lnTo>
                  <a:lnTo>
                    <a:pt x="30" y="45"/>
                  </a:lnTo>
                  <a:lnTo>
                    <a:pt x="38" y="43"/>
                  </a:lnTo>
                  <a:lnTo>
                    <a:pt x="44" y="41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18"/>
                  </a:lnTo>
                  <a:lnTo>
                    <a:pt x="44" y="12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close/>
                  <a:moveTo>
                    <a:pt x="20" y="53"/>
                  </a:moveTo>
                  <a:lnTo>
                    <a:pt x="20" y="91"/>
                  </a:lnTo>
                  <a:lnTo>
                    <a:pt x="20" y="95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32" y="99"/>
                  </a:lnTo>
                  <a:lnTo>
                    <a:pt x="42" y="97"/>
                  </a:lnTo>
                  <a:lnTo>
                    <a:pt x="50" y="93"/>
                  </a:lnTo>
                  <a:lnTo>
                    <a:pt x="52" y="87"/>
                  </a:lnTo>
                  <a:lnTo>
                    <a:pt x="54" y="79"/>
                  </a:lnTo>
                  <a:lnTo>
                    <a:pt x="52" y="67"/>
                  </a:lnTo>
                  <a:lnTo>
                    <a:pt x="50" y="59"/>
                  </a:lnTo>
                  <a:lnTo>
                    <a:pt x="46" y="57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3"/>
                  </a:lnTo>
                  <a:lnTo>
                    <a:pt x="20" y="5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8" y="8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6" y="26"/>
                  </a:lnTo>
                  <a:lnTo>
                    <a:pt x="64" y="31"/>
                  </a:lnTo>
                  <a:lnTo>
                    <a:pt x="62" y="37"/>
                  </a:lnTo>
                  <a:lnTo>
                    <a:pt x="58" y="43"/>
                  </a:lnTo>
                  <a:lnTo>
                    <a:pt x="52" y="47"/>
                  </a:lnTo>
                  <a:lnTo>
                    <a:pt x="62" y="51"/>
                  </a:lnTo>
                  <a:lnTo>
                    <a:pt x="68" y="57"/>
                  </a:lnTo>
                  <a:lnTo>
                    <a:pt x="72" y="65"/>
                  </a:lnTo>
                  <a:lnTo>
                    <a:pt x="74" y="75"/>
                  </a:lnTo>
                  <a:lnTo>
                    <a:pt x="74" y="81"/>
                  </a:lnTo>
                  <a:lnTo>
                    <a:pt x="72" y="87"/>
                  </a:lnTo>
                  <a:lnTo>
                    <a:pt x="68" y="93"/>
                  </a:lnTo>
                  <a:lnTo>
                    <a:pt x="64" y="97"/>
                  </a:lnTo>
                  <a:lnTo>
                    <a:pt x="58" y="101"/>
                  </a:lnTo>
                  <a:lnTo>
                    <a:pt x="52" y="105"/>
                  </a:lnTo>
                  <a:lnTo>
                    <a:pt x="44" y="107"/>
                  </a:lnTo>
                  <a:lnTo>
                    <a:pt x="34" y="107"/>
                  </a:lnTo>
                  <a:lnTo>
                    <a:pt x="28" y="107"/>
                  </a:lnTo>
                  <a:lnTo>
                    <a:pt x="20" y="107"/>
                  </a:lnTo>
                  <a:lnTo>
                    <a:pt x="16" y="10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2" y="73"/>
                  </a:lnTo>
                  <a:lnTo>
                    <a:pt x="2" y="33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9" name="Freeform 81"/>
            <p:cNvSpPr>
              <a:spLocks noEditPoints="1"/>
            </p:cNvSpPr>
            <p:nvPr/>
          </p:nvSpPr>
          <p:spPr bwMode="auto">
            <a:xfrm>
              <a:off x="4072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4" y="63"/>
                </a:cxn>
                <a:cxn ang="0">
                  <a:pos x="38" y="63"/>
                </a:cxn>
                <a:cxn ang="0">
                  <a:pos x="44" y="63"/>
                </a:cxn>
                <a:cxn ang="0">
                  <a:pos x="46" y="63"/>
                </a:cxn>
                <a:cxn ang="0">
                  <a:pos x="54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8" y="73"/>
                </a:cxn>
                <a:cxn ang="0">
                  <a:pos x="20" y="93"/>
                </a:cxn>
                <a:cxn ang="0">
                  <a:pos x="16" y="109"/>
                </a:cxn>
                <a:cxn ang="0">
                  <a:pos x="14" y="109"/>
                </a:cxn>
                <a:cxn ang="0">
                  <a:pos x="10" y="109"/>
                </a:cxn>
                <a:cxn ang="0">
                  <a:pos x="4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8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90" y="109"/>
                </a:cxn>
                <a:cxn ang="0">
                  <a:pos x="82" y="109"/>
                </a:cxn>
                <a:cxn ang="0">
                  <a:pos x="76" y="109"/>
                </a:cxn>
                <a:cxn ang="0">
                  <a:pos x="72" y="109"/>
                </a:cxn>
                <a:cxn ang="0">
                  <a:pos x="68" y="93"/>
                </a:cxn>
                <a:cxn ang="0">
                  <a:pos x="62" y="71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50" y="71"/>
                </a:cxn>
                <a:cxn ang="0">
                  <a:pos x="46" y="71"/>
                </a:cxn>
                <a:cxn ang="0">
                  <a:pos x="38" y="71"/>
                </a:cxn>
                <a:cxn ang="0">
                  <a:pos x="28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8" y="73"/>
                  </a:moveTo>
                  <a:lnTo>
                    <a:pt x="20" y="93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0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8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2" y="109"/>
                  </a:lnTo>
                  <a:lnTo>
                    <a:pt x="76" y="109"/>
                  </a:lnTo>
                  <a:lnTo>
                    <a:pt x="72" y="109"/>
                  </a:lnTo>
                  <a:lnTo>
                    <a:pt x="68" y="93"/>
                  </a:lnTo>
                  <a:lnTo>
                    <a:pt x="62" y="71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6" y="71"/>
                  </a:lnTo>
                  <a:lnTo>
                    <a:pt x="38" y="71"/>
                  </a:lnTo>
                  <a:lnTo>
                    <a:pt x="28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8" name="Freeform 80"/>
            <p:cNvSpPr>
              <a:spLocks/>
            </p:cNvSpPr>
            <p:nvPr/>
          </p:nvSpPr>
          <p:spPr bwMode="auto">
            <a:xfrm>
              <a:off x="4182" y="2539"/>
              <a:ext cx="85" cy="109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65" y="73"/>
                </a:cxn>
                <a:cxn ang="0">
                  <a:pos x="69" y="79"/>
                </a:cxn>
                <a:cxn ang="0">
                  <a:pos x="71" y="81"/>
                </a:cxn>
                <a:cxn ang="0">
                  <a:pos x="73" y="81"/>
                </a:cxn>
                <a:cxn ang="0">
                  <a:pos x="73" y="81"/>
                </a:cxn>
                <a:cxn ang="0">
                  <a:pos x="73" y="79"/>
                </a:cxn>
                <a:cxn ang="0">
                  <a:pos x="73" y="77"/>
                </a:cxn>
                <a:cxn ang="0">
                  <a:pos x="73" y="33"/>
                </a:cxn>
                <a:cxn ang="0">
                  <a:pos x="73" y="14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75" y="0"/>
                </a:cxn>
                <a:cxn ang="0">
                  <a:pos x="79" y="0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14"/>
                </a:cxn>
                <a:cxn ang="0">
                  <a:pos x="83" y="33"/>
                </a:cxn>
                <a:cxn ang="0">
                  <a:pos x="83" y="103"/>
                </a:cxn>
                <a:cxn ang="0">
                  <a:pos x="83" y="105"/>
                </a:cxn>
                <a:cxn ang="0">
                  <a:pos x="81" y="107"/>
                </a:cxn>
                <a:cxn ang="0">
                  <a:pos x="79" y="107"/>
                </a:cxn>
                <a:cxn ang="0">
                  <a:pos x="77" y="109"/>
                </a:cxn>
                <a:cxn ang="0">
                  <a:pos x="73" y="107"/>
                </a:cxn>
                <a:cxn ang="0">
                  <a:pos x="69" y="107"/>
                </a:cxn>
                <a:cxn ang="0">
                  <a:pos x="65" y="103"/>
                </a:cxn>
                <a:cxn ang="0">
                  <a:pos x="59" y="97"/>
                </a:cxn>
                <a:cxn ang="0">
                  <a:pos x="16" y="31"/>
                </a:cxn>
                <a:cxn ang="0">
                  <a:pos x="14" y="29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2" y="29"/>
                </a:cxn>
                <a:cxn ang="0">
                  <a:pos x="12" y="33"/>
                </a:cxn>
                <a:cxn ang="0">
                  <a:pos x="12" y="73"/>
                </a:cxn>
                <a:cxn ang="0">
                  <a:pos x="12" y="93"/>
                </a:cxn>
                <a:cxn ang="0">
                  <a:pos x="14" y="107"/>
                </a:cxn>
                <a:cxn ang="0">
                  <a:pos x="14" y="107"/>
                </a:cxn>
                <a:cxn ang="0">
                  <a:pos x="10" y="107"/>
                </a:cxn>
                <a:cxn ang="0">
                  <a:pos x="8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2" y="93"/>
                </a:cxn>
                <a:cxn ang="0">
                  <a:pos x="2" y="73"/>
                </a:cxn>
                <a:cxn ang="0">
                  <a:pos x="2" y="33"/>
                </a:cxn>
              </a:cxnLst>
              <a:rect l="0" t="0" r="r" b="b"/>
              <a:pathLst>
                <a:path w="85" h="109">
                  <a:moveTo>
                    <a:pt x="2" y="33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5" y="73"/>
                  </a:lnTo>
                  <a:lnTo>
                    <a:pt x="69" y="79"/>
                  </a:lnTo>
                  <a:lnTo>
                    <a:pt x="71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33"/>
                  </a:lnTo>
                  <a:lnTo>
                    <a:pt x="73" y="14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14"/>
                  </a:lnTo>
                  <a:lnTo>
                    <a:pt x="83" y="33"/>
                  </a:lnTo>
                  <a:lnTo>
                    <a:pt x="83" y="103"/>
                  </a:lnTo>
                  <a:lnTo>
                    <a:pt x="83" y="105"/>
                  </a:lnTo>
                  <a:lnTo>
                    <a:pt x="81" y="107"/>
                  </a:lnTo>
                  <a:lnTo>
                    <a:pt x="79" y="107"/>
                  </a:lnTo>
                  <a:lnTo>
                    <a:pt x="77" y="109"/>
                  </a:lnTo>
                  <a:lnTo>
                    <a:pt x="73" y="107"/>
                  </a:lnTo>
                  <a:lnTo>
                    <a:pt x="69" y="107"/>
                  </a:lnTo>
                  <a:lnTo>
                    <a:pt x="65" y="103"/>
                  </a:lnTo>
                  <a:lnTo>
                    <a:pt x="59" y="97"/>
                  </a:lnTo>
                  <a:lnTo>
                    <a:pt x="16" y="31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73"/>
                  </a:lnTo>
                  <a:lnTo>
                    <a:pt x="12" y="93"/>
                  </a:lnTo>
                  <a:lnTo>
                    <a:pt x="14" y="107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0" y="107"/>
                  </a:lnTo>
                  <a:lnTo>
                    <a:pt x="2" y="93"/>
                  </a:lnTo>
                  <a:lnTo>
                    <a:pt x="2" y="7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7" name="Freeform 79"/>
            <p:cNvSpPr>
              <a:spLocks noEditPoints="1"/>
            </p:cNvSpPr>
            <p:nvPr/>
          </p:nvSpPr>
          <p:spPr bwMode="auto">
            <a:xfrm>
              <a:off x="2075" y="1668"/>
              <a:ext cx="170" cy="152"/>
            </a:xfrm>
            <a:custGeom>
              <a:avLst/>
              <a:gdLst/>
              <a:ahLst/>
              <a:cxnLst>
                <a:cxn ang="0">
                  <a:pos x="110" y="72"/>
                </a:cxn>
                <a:cxn ang="0">
                  <a:pos x="88" y="90"/>
                </a:cxn>
                <a:cxn ang="0">
                  <a:pos x="48" y="102"/>
                </a:cxn>
                <a:cxn ang="0">
                  <a:pos x="40" y="94"/>
                </a:cxn>
                <a:cxn ang="0">
                  <a:pos x="84" y="78"/>
                </a:cxn>
                <a:cxn ang="0">
                  <a:pos x="100" y="66"/>
                </a:cxn>
                <a:cxn ang="0">
                  <a:pos x="56" y="40"/>
                </a:cxn>
                <a:cxn ang="0">
                  <a:pos x="64" y="20"/>
                </a:cxn>
                <a:cxn ang="0">
                  <a:pos x="84" y="12"/>
                </a:cxn>
                <a:cxn ang="0">
                  <a:pos x="104" y="16"/>
                </a:cxn>
                <a:cxn ang="0">
                  <a:pos x="118" y="34"/>
                </a:cxn>
                <a:cxn ang="0">
                  <a:pos x="106" y="42"/>
                </a:cxn>
                <a:cxn ang="0">
                  <a:pos x="102" y="30"/>
                </a:cxn>
                <a:cxn ang="0">
                  <a:pos x="90" y="24"/>
                </a:cxn>
                <a:cxn ang="0">
                  <a:pos x="76" y="26"/>
                </a:cxn>
                <a:cxn ang="0">
                  <a:pos x="70" y="36"/>
                </a:cxn>
                <a:cxn ang="0">
                  <a:pos x="82" y="92"/>
                </a:cxn>
                <a:cxn ang="0">
                  <a:pos x="58" y="50"/>
                </a:cxn>
                <a:cxn ang="0">
                  <a:pos x="74" y="54"/>
                </a:cxn>
                <a:cxn ang="0">
                  <a:pos x="98" y="98"/>
                </a:cxn>
                <a:cxn ang="0">
                  <a:pos x="68" y="138"/>
                </a:cxn>
                <a:cxn ang="0">
                  <a:pos x="86" y="126"/>
                </a:cxn>
                <a:cxn ang="0">
                  <a:pos x="100" y="108"/>
                </a:cxn>
                <a:cxn ang="0">
                  <a:pos x="90" y="142"/>
                </a:cxn>
                <a:cxn ang="0">
                  <a:pos x="52" y="152"/>
                </a:cxn>
                <a:cxn ang="0">
                  <a:pos x="16" y="104"/>
                </a:cxn>
                <a:cxn ang="0">
                  <a:pos x="30" y="130"/>
                </a:cxn>
                <a:cxn ang="0">
                  <a:pos x="40" y="150"/>
                </a:cxn>
                <a:cxn ang="0">
                  <a:pos x="12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8" y="26"/>
                </a:cxn>
                <a:cxn ang="0">
                  <a:pos x="26" y="50"/>
                </a:cxn>
                <a:cxn ang="0">
                  <a:pos x="2" y="82"/>
                </a:cxn>
                <a:cxn ang="0">
                  <a:pos x="20" y="36"/>
                </a:cxn>
                <a:cxn ang="0">
                  <a:pos x="44" y="12"/>
                </a:cxn>
                <a:cxn ang="0">
                  <a:pos x="74" y="0"/>
                </a:cxn>
                <a:cxn ang="0">
                  <a:pos x="156" y="72"/>
                </a:cxn>
                <a:cxn ang="0">
                  <a:pos x="146" y="40"/>
                </a:cxn>
                <a:cxn ang="0">
                  <a:pos x="130" y="22"/>
                </a:cxn>
                <a:cxn ang="0">
                  <a:pos x="106" y="12"/>
                </a:cxn>
                <a:cxn ang="0">
                  <a:pos x="108" y="0"/>
                </a:cxn>
                <a:cxn ang="0">
                  <a:pos x="138" y="12"/>
                </a:cxn>
                <a:cxn ang="0">
                  <a:pos x="158" y="34"/>
                </a:cxn>
                <a:cxn ang="0">
                  <a:pos x="170" y="70"/>
                </a:cxn>
                <a:cxn ang="0">
                  <a:pos x="110" y="120"/>
                </a:cxn>
                <a:cxn ang="0">
                  <a:pos x="120" y="130"/>
                </a:cxn>
                <a:cxn ang="0">
                  <a:pos x="136" y="132"/>
                </a:cxn>
                <a:cxn ang="0">
                  <a:pos x="150" y="122"/>
                </a:cxn>
                <a:cxn ang="0">
                  <a:pos x="158" y="90"/>
                </a:cxn>
                <a:cxn ang="0">
                  <a:pos x="166" y="116"/>
                </a:cxn>
                <a:cxn ang="0">
                  <a:pos x="148" y="140"/>
                </a:cxn>
                <a:cxn ang="0">
                  <a:pos x="124" y="144"/>
                </a:cxn>
                <a:cxn ang="0">
                  <a:pos x="104" y="132"/>
                </a:cxn>
                <a:cxn ang="0">
                  <a:pos x="140" y="96"/>
                </a:cxn>
                <a:cxn ang="0">
                  <a:pos x="126" y="98"/>
                </a:cxn>
                <a:cxn ang="0">
                  <a:pos x="112" y="106"/>
                </a:cxn>
                <a:cxn ang="0">
                  <a:pos x="96" y="112"/>
                </a:cxn>
                <a:cxn ang="0">
                  <a:pos x="106" y="94"/>
                </a:cxn>
                <a:cxn ang="0">
                  <a:pos x="136" y="84"/>
                </a:cxn>
              </a:cxnLst>
              <a:rect l="0" t="0" r="r" b="b"/>
              <a:pathLst>
                <a:path w="170" h="152">
                  <a:moveTo>
                    <a:pt x="106" y="48"/>
                  </a:moveTo>
                  <a:lnTo>
                    <a:pt x="118" y="50"/>
                  </a:lnTo>
                  <a:lnTo>
                    <a:pt x="118" y="54"/>
                  </a:lnTo>
                  <a:lnTo>
                    <a:pt x="116" y="60"/>
                  </a:lnTo>
                  <a:lnTo>
                    <a:pt x="114" y="64"/>
                  </a:lnTo>
                  <a:lnTo>
                    <a:pt x="112" y="68"/>
                  </a:lnTo>
                  <a:lnTo>
                    <a:pt x="110" y="72"/>
                  </a:lnTo>
                  <a:lnTo>
                    <a:pt x="106" y="76"/>
                  </a:lnTo>
                  <a:lnTo>
                    <a:pt x="104" y="78"/>
                  </a:lnTo>
                  <a:lnTo>
                    <a:pt x="102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2" y="88"/>
                  </a:lnTo>
                  <a:lnTo>
                    <a:pt x="88" y="90"/>
                  </a:lnTo>
                  <a:lnTo>
                    <a:pt x="82" y="92"/>
                  </a:lnTo>
                  <a:lnTo>
                    <a:pt x="76" y="94"/>
                  </a:lnTo>
                  <a:lnTo>
                    <a:pt x="64" y="98"/>
                  </a:lnTo>
                  <a:lnTo>
                    <a:pt x="54" y="100"/>
                  </a:lnTo>
                  <a:lnTo>
                    <a:pt x="50" y="100"/>
                  </a:lnTo>
                  <a:lnTo>
                    <a:pt x="48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2" y="92"/>
                  </a:lnTo>
                  <a:lnTo>
                    <a:pt x="46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2" y="82"/>
                  </a:lnTo>
                  <a:lnTo>
                    <a:pt x="78" y="8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88" y="76"/>
                  </a:lnTo>
                  <a:lnTo>
                    <a:pt x="90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8"/>
                  </a:lnTo>
                  <a:lnTo>
                    <a:pt x="100" y="66"/>
                  </a:lnTo>
                  <a:lnTo>
                    <a:pt x="100" y="62"/>
                  </a:lnTo>
                  <a:lnTo>
                    <a:pt x="102" y="60"/>
                  </a:lnTo>
                  <a:lnTo>
                    <a:pt x="104" y="56"/>
                  </a:lnTo>
                  <a:lnTo>
                    <a:pt x="106" y="52"/>
                  </a:lnTo>
                  <a:lnTo>
                    <a:pt x="106" y="48"/>
                  </a:lnTo>
                  <a:close/>
                  <a:moveTo>
                    <a:pt x="70" y="40"/>
                  </a:moveTo>
                  <a:lnTo>
                    <a:pt x="56" y="40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0" y="28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0" y="40"/>
                  </a:lnTo>
                  <a:close/>
                  <a:moveTo>
                    <a:pt x="98" y="102"/>
                  </a:moveTo>
                  <a:lnTo>
                    <a:pt x="86" y="106"/>
                  </a:lnTo>
                  <a:lnTo>
                    <a:pt x="86" y="102"/>
                  </a:lnTo>
                  <a:lnTo>
                    <a:pt x="84" y="96"/>
                  </a:lnTo>
                  <a:lnTo>
                    <a:pt x="82" y="92"/>
                  </a:lnTo>
                  <a:lnTo>
                    <a:pt x="80" y="88"/>
                  </a:lnTo>
                  <a:lnTo>
                    <a:pt x="76" y="80"/>
                  </a:lnTo>
                  <a:lnTo>
                    <a:pt x="70" y="74"/>
                  </a:lnTo>
                  <a:lnTo>
                    <a:pt x="66" y="66"/>
                  </a:lnTo>
                  <a:lnTo>
                    <a:pt x="62" y="58"/>
                  </a:lnTo>
                  <a:lnTo>
                    <a:pt x="60" y="54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0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82" y="68"/>
                  </a:lnTo>
                  <a:lnTo>
                    <a:pt x="86" y="74"/>
                  </a:lnTo>
                  <a:lnTo>
                    <a:pt x="90" y="82"/>
                  </a:lnTo>
                  <a:lnTo>
                    <a:pt x="94" y="88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98" y="102"/>
                  </a:lnTo>
                  <a:close/>
                  <a:moveTo>
                    <a:pt x="46" y="150"/>
                  </a:moveTo>
                  <a:lnTo>
                    <a:pt x="46" y="138"/>
                  </a:lnTo>
                  <a:lnTo>
                    <a:pt x="54" y="140"/>
                  </a:lnTo>
                  <a:lnTo>
                    <a:pt x="58" y="140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8"/>
                  </a:lnTo>
                  <a:lnTo>
                    <a:pt x="86" y="126"/>
                  </a:lnTo>
                  <a:lnTo>
                    <a:pt x="88" y="122"/>
                  </a:lnTo>
                  <a:lnTo>
                    <a:pt x="88" y="118"/>
                  </a:lnTo>
                  <a:lnTo>
                    <a:pt x="88" y="114"/>
                  </a:lnTo>
                  <a:lnTo>
                    <a:pt x="88" y="110"/>
                  </a:lnTo>
                  <a:lnTo>
                    <a:pt x="86" y="106"/>
                  </a:lnTo>
                  <a:lnTo>
                    <a:pt x="98" y="102"/>
                  </a:lnTo>
                  <a:lnTo>
                    <a:pt x="100" y="108"/>
                  </a:lnTo>
                  <a:lnTo>
                    <a:pt x="100" y="114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98" y="130"/>
                  </a:lnTo>
                  <a:lnTo>
                    <a:pt x="96" y="134"/>
                  </a:lnTo>
                  <a:lnTo>
                    <a:pt x="94" y="138"/>
                  </a:lnTo>
                  <a:lnTo>
                    <a:pt x="90" y="142"/>
                  </a:lnTo>
                  <a:lnTo>
                    <a:pt x="86" y="144"/>
                  </a:lnTo>
                  <a:lnTo>
                    <a:pt x="82" y="148"/>
                  </a:lnTo>
                  <a:lnTo>
                    <a:pt x="76" y="150"/>
                  </a:lnTo>
                  <a:lnTo>
                    <a:pt x="70" y="150"/>
                  </a:lnTo>
                  <a:lnTo>
                    <a:pt x="66" y="152"/>
                  </a:lnTo>
                  <a:lnTo>
                    <a:pt x="58" y="152"/>
                  </a:lnTo>
                  <a:lnTo>
                    <a:pt x="52" y="152"/>
                  </a:lnTo>
                  <a:lnTo>
                    <a:pt x="46" y="150"/>
                  </a:lnTo>
                  <a:close/>
                  <a:moveTo>
                    <a:pt x="2" y="82"/>
                  </a:moveTo>
                  <a:lnTo>
                    <a:pt x="14" y="84"/>
                  </a:lnTo>
                  <a:lnTo>
                    <a:pt x="14" y="90"/>
                  </a:lnTo>
                  <a:lnTo>
                    <a:pt x="14" y="94"/>
                  </a:lnTo>
                  <a:lnTo>
                    <a:pt x="14" y="100"/>
                  </a:lnTo>
                  <a:lnTo>
                    <a:pt x="16" y="104"/>
                  </a:lnTo>
                  <a:lnTo>
                    <a:pt x="16" y="110"/>
                  </a:lnTo>
                  <a:lnTo>
                    <a:pt x="18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4" y="124"/>
                  </a:lnTo>
                  <a:lnTo>
                    <a:pt x="28" y="128"/>
                  </a:lnTo>
                  <a:lnTo>
                    <a:pt x="30" y="130"/>
                  </a:lnTo>
                  <a:lnTo>
                    <a:pt x="34" y="132"/>
                  </a:lnTo>
                  <a:lnTo>
                    <a:pt x="36" y="134"/>
                  </a:lnTo>
                  <a:lnTo>
                    <a:pt x="40" y="136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46" y="150"/>
                  </a:lnTo>
                  <a:lnTo>
                    <a:pt x="40" y="150"/>
                  </a:lnTo>
                  <a:lnTo>
                    <a:pt x="36" y="148"/>
                  </a:lnTo>
                  <a:lnTo>
                    <a:pt x="30" y="146"/>
                  </a:lnTo>
                  <a:lnTo>
                    <a:pt x="26" y="144"/>
                  </a:lnTo>
                  <a:lnTo>
                    <a:pt x="22" y="140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2" y="128"/>
                  </a:lnTo>
                  <a:lnTo>
                    <a:pt x="8" y="124"/>
                  </a:lnTo>
                  <a:lnTo>
                    <a:pt x="6" y="118"/>
                  </a:lnTo>
                  <a:lnTo>
                    <a:pt x="4" y="112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2" y="96"/>
                  </a:lnTo>
                  <a:lnTo>
                    <a:pt x="0" y="90"/>
                  </a:lnTo>
                  <a:lnTo>
                    <a:pt x="2" y="82"/>
                  </a:lnTo>
                  <a:close/>
                  <a:moveTo>
                    <a:pt x="90" y="0"/>
                  </a:moveTo>
                  <a:lnTo>
                    <a:pt x="90" y="12"/>
                  </a:lnTo>
                  <a:lnTo>
                    <a:pt x="86" y="12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2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0" y="44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20" y="62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4" y="84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4" y="70"/>
                  </a:lnTo>
                  <a:lnTo>
                    <a:pt x="6" y="64"/>
                  </a:lnTo>
                  <a:lnTo>
                    <a:pt x="8" y="56"/>
                  </a:lnTo>
                  <a:lnTo>
                    <a:pt x="12" y="50"/>
                  </a:lnTo>
                  <a:lnTo>
                    <a:pt x="14" y="42"/>
                  </a:lnTo>
                  <a:lnTo>
                    <a:pt x="20" y="36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4" y="12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6"/>
                  </a:lnTo>
                  <a:lnTo>
                    <a:pt x="60" y="4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2"/>
                  </a:moveTo>
                  <a:lnTo>
                    <a:pt x="158" y="82"/>
                  </a:lnTo>
                  <a:lnTo>
                    <a:pt x="158" y="78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4" y="60"/>
                  </a:lnTo>
                  <a:lnTo>
                    <a:pt x="152" y="54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4" y="24"/>
                  </a:lnTo>
                  <a:lnTo>
                    <a:pt x="130" y="22"/>
                  </a:lnTo>
                  <a:lnTo>
                    <a:pt x="128" y="20"/>
                  </a:lnTo>
                  <a:lnTo>
                    <a:pt x="124" y="20"/>
                  </a:lnTo>
                  <a:lnTo>
                    <a:pt x="122" y="18"/>
                  </a:lnTo>
                  <a:lnTo>
                    <a:pt x="118" y="16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6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2" y="4"/>
                  </a:lnTo>
                  <a:lnTo>
                    <a:pt x="126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8" y="12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58" y="34"/>
                  </a:lnTo>
                  <a:lnTo>
                    <a:pt x="160" y="38"/>
                  </a:lnTo>
                  <a:lnTo>
                    <a:pt x="160" y="40"/>
                  </a:lnTo>
                  <a:lnTo>
                    <a:pt x="162" y="44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8" y="64"/>
                  </a:lnTo>
                  <a:lnTo>
                    <a:pt x="170" y="70"/>
                  </a:lnTo>
                  <a:lnTo>
                    <a:pt x="170" y="76"/>
                  </a:lnTo>
                  <a:lnTo>
                    <a:pt x="170" y="82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10" y="118"/>
                  </a:lnTo>
                  <a:lnTo>
                    <a:pt x="110" y="120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18" y="128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2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4" y="112"/>
                  </a:lnTo>
                  <a:lnTo>
                    <a:pt x="156" y="106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58" y="90"/>
                  </a:lnTo>
                  <a:lnTo>
                    <a:pt x="158" y="82"/>
                  </a:lnTo>
                  <a:lnTo>
                    <a:pt x="170" y="82"/>
                  </a:lnTo>
                  <a:lnTo>
                    <a:pt x="170" y="90"/>
                  </a:lnTo>
                  <a:lnTo>
                    <a:pt x="170" y="96"/>
                  </a:lnTo>
                  <a:lnTo>
                    <a:pt x="168" y="104"/>
                  </a:lnTo>
                  <a:lnTo>
                    <a:pt x="168" y="110"/>
                  </a:lnTo>
                  <a:lnTo>
                    <a:pt x="166" y="116"/>
                  </a:lnTo>
                  <a:lnTo>
                    <a:pt x="164" y="120"/>
                  </a:lnTo>
                  <a:lnTo>
                    <a:pt x="162" y="124"/>
                  </a:lnTo>
                  <a:lnTo>
                    <a:pt x="160" y="128"/>
                  </a:lnTo>
                  <a:lnTo>
                    <a:pt x="156" y="132"/>
                  </a:lnTo>
                  <a:lnTo>
                    <a:pt x="154" y="136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4" y="142"/>
                  </a:lnTo>
                  <a:lnTo>
                    <a:pt x="140" y="144"/>
                  </a:lnTo>
                  <a:lnTo>
                    <a:pt x="138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4" y="144"/>
                  </a:lnTo>
                  <a:lnTo>
                    <a:pt x="120" y="142"/>
                  </a:lnTo>
                  <a:lnTo>
                    <a:pt x="116" y="142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6"/>
                  </a:lnTo>
                  <a:lnTo>
                    <a:pt x="106" y="134"/>
                  </a:lnTo>
                  <a:lnTo>
                    <a:pt x="104" y="132"/>
                  </a:lnTo>
                  <a:lnTo>
                    <a:pt x="102" y="130"/>
                  </a:lnTo>
                  <a:lnTo>
                    <a:pt x="100" y="128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6" y="118"/>
                  </a:lnTo>
                  <a:lnTo>
                    <a:pt x="96" y="116"/>
                  </a:lnTo>
                  <a:close/>
                  <a:moveTo>
                    <a:pt x="140" y="96"/>
                  </a:moveTo>
                  <a:lnTo>
                    <a:pt x="142" y="84"/>
                  </a:lnTo>
                  <a:lnTo>
                    <a:pt x="140" y="96"/>
                  </a:lnTo>
                  <a:lnTo>
                    <a:pt x="138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26" y="98"/>
                  </a:lnTo>
                  <a:lnTo>
                    <a:pt x="122" y="98"/>
                  </a:lnTo>
                  <a:lnTo>
                    <a:pt x="120" y="100"/>
                  </a:lnTo>
                  <a:lnTo>
                    <a:pt x="116" y="100"/>
                  </a:lnTo>
                  <a:lnTo>
                    <a:pt x="114" y="102"/>
                  </a:lnTo>
                  <a:lnTo>
                    <a:pt x="114" y="104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8" y="108"/>
                  </a:lnTo>
                  <a:lnTo>
                    <a:pt x="98" y="106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4" y="96"/>
                  </a:lnTo>
                  <a:lnTo>
                    <a:pt x="106" y="94"/>
                  </a:lnTo>
                  <a:lnTo>
                    <a:pt x="110" y="90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4" y="84"/>
                  </a:lnTo>
                  <a:lnTo>
                    <a:pt x="128" y="84"/>
                  </a:lnTo>
                  <a:lnTo>
                    <a:pt x="132" y="84"/>
                  </a:lnTo>
                  <a:lnTo>
                    <a:pt x="136" y="84"/>
                  </a:lnTo>
                  <a:lnTo>
                    <a:pt x="138" y="84"/>
                  </a:lnTo>
                  <a:lnTo>
                    <a:pt x="142" y="84"/>
                  </a:lnTo>
                  <a:lnTo>
                    <a:pt x="140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6" name="Freeform 78"/>
            <p:cNvSpPr>
              <a:spLocks noEditPoints="1"/>
            </p:cNvSpPr>
            <p:nvPr/>
          </p:nvSpPr>
          <p:spPr bwMode="auto">
            <a:xfrm>
              <a:off x="2075" y="1816"/>
              <a:ext cx="170" cy="153"/>
            </a:xfrm>
            <a:custGeom>
              <a:avLst/>
              <a:gdLst/>
              <a:ahLst/>
              <a:cxnLst>
                <a:cxn ang="0">
                  <a:pos x="110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40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4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2" y="30"/>
                </a:cxn>
                <a:cxn ang="0">
                  <a:pos x="88" y="26"/>
                </a:cxn>
                <a:cxn ang="0">
                  <a:pos x="76" y="28"/>
                </a:cxn>
                <a:cxn ang="0">
                  <a:pos x="68" y="38"/>
                </a:cxn>
                <a:cxn ang="0">
                  <a:pos x="82" y="94"/>
                </a:cxn>
                <a:cxn ang="0">
                  <a:pos x="58" y="52"/>
                </a:cxn>
                <a:cxn ang="0">
                  <a:pos x="72" y="56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100" y="110"/>
                </a:cxn>
                <a:cxn ang="0">
                  <a:pos x="90" y="144"/>
                </a:cxn>
                <a:cxn ang="0">
                  <a:pos x="52" y="153"/>
                </a:cxn>
                <a:cxn ang="0">
                  <a:pos x="14" y="106"/>
                </a:cxn>
                <a:cxn ang="0">
                  <a:pos x="30" y="132"/>
                </a:cxn>
                <a:cxn ang="0">
                  <a:pos x="40" y="151"/>
                </a:cxn>
                <a:cxn ang="0">
                  <a:pos x="12" y="130"/>
                </a:cxn>
                <a:cxn ang="0">
                  <a:pos x="0" y="92"/>
                </a:cxn>
                <a:cxn ang="0">
                  <a:pos x="72" y="16"/>
                </a:cxn>
                <a:cxn ang="0">
                  <a:pos x="48" y="26"/>
                </a:cxn>
                <a:cxn ang="0">
                  <a:pos x="26" y="52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4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10" y="122"/>
                </a:cxn>
                <a:cxn ang="0">
                  <a:pos x="120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2"/>
                </a:cxn>
                <a:cxn ang="0">
                  <a:pos x="166" y="116"/>
                </a:cxn>
                <a:cxn ang="0">
                  <a:pos x="148" y="142"/>
                </a:cxn>
                <a:cxn ang="0">
                  <a:pos x="122" y="145"/>
                </a:cxn>
                <a:cxn ang="0">
                  <a:pos x="104" y="134"/>
                </a:cxn>
                <a:cxn ang="0">
                  <a:pos x="140" y="98"/>
                </a:cxn>
                <a:cxn ang="0">
                  <a:pos x="126" y="98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6" y="96"/>
                </a:cxn>
                <a:cxn ang="0">
                  <a:pos x="134" y="86"/>
                </a:cxn>
              </a:cxnLst>
              <a:rect l="0" t="0" r="r" b="b"/>
              <a:pathLst>
                <a:path w="170" h="153">
                  <a:moveTo>
                    <a:pt x="106" y="48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110" y="74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88" y="92"/>
                  </a:lnTo>
                  <a:lnTo>
                    <a:pt x="82" y="94"/>
                  </a:lnTo>
                  <a:lnTo>
                    <a:pt x="76" y="96"/>
                  </a:lnTo>
                  <a:lnTo>
                    <a:pt x="64" y="100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40" y="96"/>
                  </a:lnTo>
                  <a:lnTo>
                    <a:pt x="42" y="94"/>
                  </a:lnTo>
                  <a:lnTo>
                    <a:pt x="46" y="92"/>
                  </a:lnTo>
                  <a:lnTo>
                    <a:pt x="50" y="90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8" y="82"/>
                  </a:lnTo>
                  <a:lnTo>
                    <a:pt x="82" y="80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4" y="58"/>
                  </a:lnTo>
                  <a:lnTo>
                    <a:pt x="104" y="54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8" y="20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18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20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2" y="94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2"/>
                  </a:lnTo>
                  <a:lnTo>
                    <a:pt x="82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1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2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2" y="134"/>
                  </a:lnTo>
                  <a:lnTo>
                    <a:pt x="84" y="132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8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8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00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4" y="140"/>
                  </a:lnTo>
                  <a:lnTo>
                    <a:pt x="90" y="144"/>
                  </a:lnTo>
                  <a:lnTo>
                    <a:pt x="86" y="145"/>
                  </a:lnTo>
                  <a:lnTo>
                    <a:pt x="82" y="149"/>
                  </a:lnTo>
                  <a:lnTo>
                    <a:pt x="76" y="151"/>
                  </a:lnTo>
                  <a:lnTo>
                    <a:pt x="70" y="151"/>
                  </a:lnTo>
                  <a:lnTo>
                    <a:pt x="64" y="153"/>
                  </a:lnTo>
                  <a:lnTo>
                    <a:pt x="58" y="153"/>
                  </a:lnTo>
                  <a:lnTo>
                    <a:pt x="52" y="153"/>
                  </a:lnTo>
                  <a:lnTo>
                    <a:pt x="44" y="151"/>
                  </a:lnTo>
                  <a:close/>
                  <a:moveTo>
                    <a:pt x="0" y="84"/>
                  </a:moveTo>
                  <a:lnTo>
                    <a:pt x="14" y="86"/>
                  </a:lnTo>
                  <a:lnTo>
                    <a:pt x="12" y="92"/>
                  </a:lnTo>
                  <a:lnTo>
                    <a:pt x="14" y="96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8" y="116"/>
                  </a:lnTo>
                  <a:lnTo>
                    <a:pt x="20" y="120"/>
                  </a:lnTo>
                  <a:lnTo>
                    <a:pt x="22" y="122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30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40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1"/>
                  </a:lnTo>
                  <a:lnTo>
                    <a:pt x="40" y="151"/>
                  </a:lnTo>
                  <a:lnTo>
                    <a:pt x="34" y="149"/>
                  </a:lnTo>
                  <a:lnTo>
                    <a:pt x="30" y="147"/>
                  </a:lnTo>
                  <a:lnTo>
                    <a:pt x="26" y="144"/>
                  </a:lnTo>
                  <a:lnTo>
                    <a:pt x="22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2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10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4"/>
                  </a:lnTo>
                  <a:lnTo>
                    <a:pt x="86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20" y="64"/>
                  </a:lnTo>
                  <a:lnTo>
                    <a:pt x="16" y="70"/>
                  </a:lnTo>
                  <a:lnTo>
                    <a:pt x="16" y="76"/>
                  </a:lnTo>
                  <a:lnTo>
                    <a:pt x="14" y="80"/>
                  </a:lnTo>
                  <a:lnTo>
                    <a:pt x="14" y="86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70" y="4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4"/>
                  </a:moveTo>
                  <a:lnTo>
                    <a:pt x="158" y="84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48" y="44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8"/>
                  </a:lnTo>
                  <a:lnTo>
                    <a:pt x="114" y="16"/>
                  </a:lnTo>
                  <a:lnTo>
                    <a:pt x="110" y="16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0" y="14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4" y="20"/>
                  </a:lnTo>
                  <a:lnTo>
                    <a:pt x="148" y="22"/>
                  </a:lnTo>
                  <a:lnTo>
                    <a:pt x="150" y="26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70" y="78"/>
                  </a:lnTo>
                  <a:lnTo>
                    <a:pt x="170" y="84"/>
                  </a:lnTo>
                  <a:close/>
                  <a:moveTo>
                    <a:pt x="96" y="116"/>
                  </a:move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4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4" y="130"/>
                  </a:lnTo>
                  <a:lnTo>
                    <a:pt x="146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4" y="114"/>
                  </a:lnTo>
                  <a:lnTo>
                    <a:pt x="154" y="108"/>
                  </a:lnTo>
                  <a:lnTo>
                    <a:pt x="156" y="104"/>
                  </a:lnTo>
                  <a:lnTo>
                    <a:pt x="156" y="98"/>
                  </a:lnTo>
                  <a:lnTo>
                    <a:pt x="156" y="92"/>
                  </a:lnTo>
                  <a:lnTo>
                    <a:pt x="158" y="84"/>
                  </a:lnTo>
                  <a:lnTo>
                    <a:pt x="170" y="84"/>
                  </a:lnTo>
                  <a:lnTo>
                    <a:pt x="170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22"/>
                  </a:lnTo>
                  <a:lnTo>
                    <a:pt x="162" y="126"/>
                  </a:lnTo>
                  <a:lnTo>
                    <a:pt x="160" y="130"/>
                  </a:lnTo>
                  <a:lnTo>
                    <a:pt x="156" y="134"/>
                  </a:lnTo>
                  <a:lnTo>
                    <a:pt x="154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44" y="144"/>
                  </a:lnTo>
                  <a:lnTo>
                    <a:pt x="140" y="145"/>
                  </a:lnTo>
                  <a:lnTo>
                    <a:pt x="136" y="145"/>
                  </a:lnTo>
                  <a:lnTo>
                    <a:pt x="134" y="145"/>
                  </a:lnTo>
                  <a:lnTo>
                    <a:pt x="130" y="145"/>
                  </a:lnTo>
                  <a:lnTo>
                    <a:pt x="126" y="145"/>
                  </a:lnTo>
                  <a:lnTo>
                    <a:pt x="122" y="145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4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6" y="136"/>
                  </a:lnTo>
                  <a:lnTo>
                    <a:pt x="104" y="134"/>
                  </a:lnTo>
                  <a:lnTo>
                    <a:pt x="102" y="132"/>
                  </a:lnTo>
                  <a:lnTo>
                    <a:pt x="100" y="128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40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8" y="98"/>
                  </a:lnTo>
                  <a:lnTo>
                    <a:pt x="136" y="98"/>
                  </a:lnTo>
                  <a:lnTo>
                    <a:pt x="132" y="98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08" y="114"/>
                  </a:lnTo>
                  <a:lnTo>
                    <a:pt x="108" y="118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10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32" y="86"/>
                  </a:lnTo>
                  <a:lnTo>
                    <a:pt x="134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5" name="Freeform 77"/>
            <p:cNvSpPr>
              <a:spLocks noEditPoints="1"/>
            </p:cNvSpPr>
            <p:nvPr/>
          </p:nvSpPr>
          <p:spPr bwMode="auto">
            <a:xfrm>
              <a:off x="2075" y="1965"/>
              <a:ext cx="170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4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2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2" y="94"/>
                </a:cxn>
                <a:cxn ang="0">
                  <a:pos x="58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100" y="110"/>
                </a:cxn>
                <a:cxn ang="0">
                  <a:pos x="90" y="144"/>
                </a:cxn>
                <a:cxn ang="0">
                  <a:pos x="52" y="154"/>
                </a:cxn>
                <a:cxn ang="0">
                  <a:pos x="14" y="106"/>
                </a:cxn>
                <a:cxn ang="0">
                  <a:pos x="30" y="132"/>
                </a:cxn>
                <a:cxn ang="0">
                  <a:pos x="40" y="152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2" y="16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4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10" y="120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6" y="116"/>
                </a:cxn>
                <a:cxn ang="0">
                  <a:pos x="146" y="142"/>
                </a:cxn>
                <a:cxn ang="0">
                  <a:pos x="122" y="146"/>
                </a:cxn>
                <a:cxn ang="0">
                  <a:pos x="102" y="134"/>
                </a:cxn>
                <a:cxn ang="0">
                  <a:pos x="140" y="98"/>
                </a:cxn>
                <a:cxn ang="0">
                  <a:pos x="126" y="98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6" y="94"/>
                </a:cxn>
                <a:cxn ang="0">
                  <a:pos x="134" y="84"/>
                </a:cxn>
              </a:cxnLst>
              <a:rect l="0" t="0" r="r" b="b"/>
              <a:pathLst>
                <a:path w="170" h="154">
                  <a:moveTo>
                    <a:pt x="106" y="48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88" y="92"/>
                  </a:lnTo>
                  <a:lnTo>
                    <a:pt x="82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6" y="92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0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4" y="132"/>
                  </a:lnTo>
                  <a:lnTo>
                    <a:pt x="84" y="130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00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90" y="144"/>
                  </a:lnTo>
                  <a:lnTo>
                    <a:pt x="86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2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2" y="154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8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30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26" y="144"/>
                  </a:lnTo>
                  <a:lnTo>
                    <a:pt x="22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2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6" y="42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50" y="26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70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6" y="104"/>
                  </a:lnTo>
                  <a:lnTo>
                    <a:pt x="156" y="98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70" y="84"/>
                  </a:lnTo>
                  <a:lnTo>
                    <a:pt x="170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22"/>
                  </a:lnTo>
                  <a:lnTo>
                    <a:pt x="162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4" y="138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4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6" y="136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100" y="128"/>
                  </a:lnTo>
                  <a:lnTo>
                    <a:pt x="98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40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8" y="106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4" y="96"/>
                  </a:lnTo>
                  <a:lnTo>
                    <a:pt x="106" y="94"/>
                  </a:lnTo>
                  <a:lnTo>
                    <a:pt x="110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4" y="84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4" name="Freeform 76"/>
            <p:cNvSpPr>
              <a:spLocks noEditPoints="1"/>
            </p:cNvSpPr>
            <p:nvPr/>
          </p:nvSpPr>
          <p:spPr bwMode="auto">
            <a:xfrm>
              <a:off x="2075" y="2115"/>
              <a:ext cx="168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0"/>
                </a:cxn>
                <a:cxn ang="0">
                  <a:pos x="82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8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4"/>
                </a:cxn>
                <a:cxn ang="0">
                  <a:pos x="52" y="152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4"/>
                </a:cxn>
                <a:cxn ang="0">
                  <a:pos x="138" y="98"/>
                </a:cxn>
                <a:cxn ang="0">
                  <a:pos x="126" y="98"/>
                </a:cxn>
                <a:cxn ang="0">
                  <a:pos x="110" y="108"/>
                </a:cxn>
                <a:cxn ang="0">
                  <a:pos x="96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4">
                  <a:moveTo>
                    <a:pt x="106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0" y="90"/>
                  </a:lnTo>
                  <a:lnTo>
                    <a:pt x="88" y="92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4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4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8" y="76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98" y="126"/>
                  </a:lnTo>
                  <a:lnTo>
                    <a:pt x="98" y="130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2"/>
                  </a:lnTo>
                  <a:lnTo>
                    <a:pt x="64" y="152"/>
                  </a:lnTo>
                  <a:lnTo>
                    <a:pt x="58" y="154"/>
                  </a:lnTo>
                  <a:lnTo>
                    <a:pt x="52" y="152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30" y="146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90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50" y="26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4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2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6" y="102"/>
                  </a:lnTo>
                  <a:lnTo>
                    <a:pt x="156" y="98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2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4" y="136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38" y="98"/>
                  </a:moveTo>
                  <a:lnTo>
                    <a:pt x="140" y="84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3" name="Freeform 75"/>
            <p:cNvSpPr>
              <a:spLocks noEditPoints="1"/>
            </p:cNvSpPr>
            <p:nvPr/>
          </p:nvSpPr>
          <p:spPr bwMode="auto">
            <a:xfrm>
              <a:off x="2075" y="2265"/>
              <a:ext cx="168" cy="152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0"/>
                </a:cxn>
                <a:cxn ang="0">
                  <a:pos x="48" y="104"/>
                </a:cxn>
                <a:cxn ang="0">
                  <a:pos x="38" y="94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2" y="20"/>
                </a:cxn>
                <a:cxn ang="0">
                  <a:pos x="82" y="12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8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2"/>
                </a:cxn>
                <a:cxn ang="0">
                  <a:pos x="50" y="152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2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6" y="14"/>
                </a:cxn>
                <a:cxn ang="0">
                  <a:pos x="156" y="34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2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4"/>
                </a:cxn>
                <a:cxn ang="0">
                  <a:pos x="138" y="96"/>
                </a:cxn>
                <a:cxn ang="0">
                  <a:pos x="124" y="98"/>
                </a:cxn>
                <a:cxn ang="0">
                  <a:pos x="110" y="108"/>
                </a:cxn>
                <a:cxn ang="0">
                  <a:pos x="96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2">
                  <a:moveTo>
                    <a:pt x="104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8" y="90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6" y="104"/>
                  </a:lnTo>
                  <a:lnTo>
                    <a:pt x="34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4"/>
                  </a:lnTo>
                  <a:lnTo>
                    <a:pt x="40" y="92"/>
                  </a:lnTo>
                  <a:lnTo>
                    <a:pt x="44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0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4" y="70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4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2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4" y="48"/>
                  </a:lnTo>
                  <a:lnTo>
                    <a:pt x="106" y="46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6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4"/>
                  </a:lnTo>
                  <a:lnTo>
                    <a:pt x="64" y="68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2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4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6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98" y="126"/>
                  </a:lnTo>
                  <a:lnTo>
                    <a:pt x="96" y="130"/>
                  </a:lnTo>
                  <a:lnTo>
                    <a:pt x="94" y="136"/>
                  </a:lnTo>
                  <a:lnTo>
                    <a:pt x="92" y="140"/>
                  </a:lnTo>
                  <a:lnTo>
                    <a:pt x="88" y="142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4" y="150"/>
                  </a:lnTo>
                  <a:lnTo>
                    <a:pt x="70" y="152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0" y="152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4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4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0"/>
                  </a:lnTo>
                  <a:lnTo>
                    <a:pt x="34" y="148"/>
                  </a:lnTo>
                  <a:lnTo>
                    <a:pt x="28" y="146"/>
                  </a:lnTo>
                  <a:lnTo>
                    <a:pt x="24" y="144"/>
                  </a:lnTo>
                  <a:lnTo>
                    <a:pt x="20" y="140"/>
                  </a:lnTo>
                  <a:lnTo>
                    <a:pt x="16" y="138"/>
                  </a:lnTo>
                  <a:lnTo>
                    <a:pt x="14" y="134"/>
                  </a:lnTo>
                  <a:lnTo>
                    <a:pt x="10" y="128"/>
                  </a:lnTo>
                  <a:lnTo>
                    <a:pt x="8" y="124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0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0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6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2" y="12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48" y="26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0" y="46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6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4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6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2" y="144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6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6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38" y="96"/>
                  </a:moveTo>
                  <a:lnTo>
                    <a:pt x="140" y="84"/>
                  </a:lnTo>
                  <a:lnTo>
                    <a:pt x="140" y="96"/>
                  </a:lnTo>
                  <a:lnTo>
                    <a:pt x="136" y="96"/>
                  </a:lnTo>
                  <a:lnTo>
                    <a:pt x="134" y="96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8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100" y="100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2" y="88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2" name="Freeform 74"/>
            <p:cNvSpPr>
              <a:spLocks noEditPoints="1"/>
            </p:cNvSpPr>
            <p:nvPr/>
          </p:nvSpPr>
          <p:spPr bwMode="auto">
            <a:xfrm>
              <a:off x="2073" y="2415"/>
              <a:ext cx="168" cy="151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88" y="90"/>
                </a:cxn>
                <a:cxn ang="0">
                  <a:pos x="48" y="104"/>
                </a:cxn>
                <a:cxn ang="0">
                  <a:pos x="38" y="94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0"/>
                </a:cxn>
                <a:cxn ang="0">
                  <a:pos x="82" y="12"/>
                </a:cxn>
                <a:cxn ang="0">
                  <a:pos x="104" y="16"/>
                </a:cxn>
                <a:cxn ang="0">
                  <a:pos x="118" y="34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4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8" y="50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2"/>
                </a:cxn>
                <a:cxn ang="0">
                  <a:pos x="50" y="151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6"/>
                </a:cxn>
                <a:cxn ang="0">
                  <a:pos x="42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0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0"/>
                </a:cxn>
                <a:cxn ang="0">
                  <a:pos x="136" y="14"/>
                </a:cxn>
                <a:cxn ang="0">
                  <a:pos x="156" y="34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2"/>
                </a:cxn>
                <a:cxn ang="0">
                  <a:pos x="148" y="122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2"/>
                </a:cxn>
                <a:cxn ang="0">
                  <a:pos x="138" y="96"/>
                </a:cxn>
                <a:cxn ang="0">
                  <a:pos x="124" y="98"/>
                </a:cxn>
                <a:cxn ang="0">
                  <a:pos x="110" y="106"/>
                </a:cxn>
                <a:cxn ang="0">
                  <a:pos x="96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1">
                  <a:moveTo>
                    <a:pt x="106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4"/>
                  </a:lnTo>
                  <a:lnTo>
                    <a:pt x="110" y="70"/>
                  </a:lnTo>
                  <a:lnTo>
                    <a:pt x="108" y="72"/>
                  </a:lnTo>
                  <a:lnTo>
                    <a:pt x="106" y="76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88" y="90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0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34" y="102"/>
                  </a:lnTo>
                  <a:lnTo>
                    <a:pt x="36" y="100"/>
                  </a:lnTo>
                  <a:lnTo>
                    <a:pt x="36" y="96"/>
                  </a:lnTo>
                  <a:lnTo>
                    <a:pt x="38" y="94"/>
                  </a:lnTo>
                  <a:lnTo>
                    <a:pt x="40" y="92"/>
                  </a:lnTo>
                  <a:lnTo>
                    <a:pt x="44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0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8" y="76"/>
                  </a:lnTo>
                  <a:lnTo>
                    <a:pt x="90" y="74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2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8" y="34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6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4"/>
                  </a:lnTo>
                  <a:lnTo>
                    <a:pt x="64" y="68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8" y="50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6" y="60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2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1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6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4"/>
                  </a:lnTo>
                  <a:lnTo>
                    <a:pt x="100" y="120"/>
                  </a:lnTo>
                  <a:lnTo>
                    <a:pt x="98" y="126"/>
                  </a:lnTo>
                  <a:lnTo>
                    <a:pt x="98" y="130"/>
                  </a:lnTo>
                  <a:lnTo>
                    <a:pt x="94" y="134"/>
                  </a:lnTo>
                  <a:lnTo>
                    <a:pt x="92" y="138"/>
                  </a:lnTo>
                  <a:lnTo>
                    <a:pt x="88" y="142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1"/>
                  </a:lnTo>
                  <a:lnTo>
                    <a:pt x="64" y="151"/>
                  </a:lnTo>
                  <a:lnTo>
                    <a:pt x="58" y="151"/>
                  </a:lnTo>
                  <a:lnTo>
                    <a:pt x="50" y="151"/>
                  </a:lnTo>
                  <a:lnTo>
                    <a:pt x="44" y="151"/>
                  </a:lnTo>
                  <a:close/>
                  <a:moveTo>
                    <a:pt x="0" y="84"/>
                  </a:moveTo>
                  <a:lnTo>
                    <a:pt x="12" y="84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1"/>
                  </a:lnTo>
                  <a:lnTo>
                    <a:pt x="38" y="150"/>
                  </a:lnTo>
                  <a:lnTo>
                    <a:pt x="34" y="148"/>
                  </a:lnTo>
                  <a:lnTo>
                    <a:pt x="30" y="146"/>
                  </a:lnTo>
                  <a:lnTo>
                    <a:pt x="24" y="144"/>
                  </a:lnTo>
                  <a:lnTo>
                    <a:pt x="20" y="140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0" y="128"/>
                  </a:lnTo>
                  <a:lnTo>
                    <a:pt x="8" y="124"/>
                  </a:lnTo>
                  <a:lnTo>
                    <a:pt x="6" y="118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2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0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2"/>
                  </a:moveTo>
                  <a:lnTo>
                    <a:pt x="156" y="82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6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100" y="12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6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2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2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4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2"/>
                  </a:lnTo>
                  <a:lnTo>
                    <a:pt x="168" y="82"/>
                  </a:lnTo>
                  <a:lnTo>
                    <a:pt x="168" y="90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0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6"/>
                  </a:lnTo>
                  <a:lnTo>
                    <a:pt x="150" y="138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6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2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96" y="116"/>
                  </a:lnTo>
                  <a:close/>
                  <a:moveTo>
                    <a:pt x="138" y="96"/>
                  </a:moveTo>
                  <a:lnTo>
                    <a:pt x="140" y="84"/>
                  </a:lnTo>
                  <a:lnTo>
                    <a:pt x="140" y="96"/>
                  </a:lnTo>
                  <a:lnTo>
                    <a:pt x="136" y="96"/>
                  </a:lnTo>
                  <a:lnTo>
                    <a:pt x="134" y="96"/>
                  </a:lnTo>
                  <a:lnTo>
                    <a:pt x="132" y="96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8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100" y="100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6" y="84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1" name="Freeform 73"/>
            <p:cNvSpPr>
              <a:spLocks noEditPoints="1"/>
            </p:cNvSpPr>
            <p:nvPr/>
          </p:nvSpPr>
          <p:spPr bwMode="auto">
            <a:xfrm>
              <a:off x="2073" y="2565"/>
              <a:ext cx="170" cy="151"/>
            </a:xfrm>
            <a:custGeom>
              <a:avLst/>
              <a:gdLst/>
              <a:ahLst/>
              <a:cxnLst>
                <a:cxn ang="0">
                  <a:pos x="110" y="71"/>
                </a:cxn>
                <a:cxn ang="0">
                  <a:pos x="88" y="89"/>
                </a:cxn>
                <a:cxn ang="0">
                  <a:pos x="48" y="101"/>
                </a:cxn>
                <a:cxn ang="0">
                  <a:pos x="40" y="93"/>
                </a:cxn>
                <a:cxn ang="0">
                  <a:pos x="84" y="77"/>
                </a:cxn>
                <a:cxn ang="0">
                  <a:pos x="100" y="65"/>
                </a:cxn>
                <a:cxn ang="0">
                  <a:pos x="56" y="39"/>
                </a:cxn>
                <a:cxn ang="0">
                  <a:pos x="64" y="19"/>
                </a:cxn>
                <a:cxn ang="0">
                  <a:pos x="84" y="11"/>
                </a:cxn>
                <a:cxn ang="0">
                  <a:pos x="104" y="15"/>
                </a:cxn>
                <a:cxn ang="0">
                  <a:pos x="118" y="33"/>
                </a:cxn>
                <a:cxn ang="0">
                  <a:pos x="106" y="41"/>
                </a:cxn>
                <a:cxn ang="0">
                  <a:pos x="102" y="29"/>
                </a:cxn>
                <a:cxn ang="0">
                  <a:pos x="88" y="23"/>
                </a:cxn>
                <a:cxn ang="0">
                  <a:pos x="76" y="27"/>
                </a:cxn>
                <a:cxn ang="0">
                  <a:pos x="70" y="35"/>
                </a:cxn>
                <a:cxn ang="0">
                  <a:pos x="82" y="91"/>
                </a:cxn>
                <a:cxn ang="0">
                  <a:pos x="58" y="49"/>
                </a:cxn>
                <a:cxn ang="0">
                  <a:pos x="74" y="53"/>
                </a:cxn>
                <a:cxn ang="0">
                  <a:pos x="98" y="97"/>
                </a:cxn>
                <a:cxn ang="0">
                  <a:pos x="68" y="137"/>
                </a:cxn>
                <a:cxn ang="0">
                  <a:pos x="86" y="125"/>
                </a:cxn>
                <a:cxn ang="0">
                  <a:pos x="100" y="109"/>
                </a:cxn>
                <a:cxn ang="0">
                  <a:pos x="90" y="141"/>
                </a:cxn>
                <a:cxn ang="0">
                  <a:pos x="52" y="151"/>
                </a:cxn>
                <a:cxn ang="0">
                  <a:pos x="14" y="103"/>
                </a:cxn>
                <a:cxn ang="0">
                  <a:pos x="30" y="129"/>
                </a:cxn>
                <a:cxn ang="0">
                  <a:pos x="40" y="149"/>
                </a:cxn>
                <a:cxn ang="0">
                  <a:pos x="12" y="127"/>
                </a:cxn>
                <a:cxn ang="0">
                  <a:pos x="0" y="89"/>
                </a:cxn>
                <a:cxn ang="0">
                  <a:pos x="72" y="13"/>
                </a:cxn>
                <a:cxn ang="0">
                  <a:pos x="48" y="25"/>
                </a:cxn>
                <a:cxn ang="0">
                  <a:pos x="26" y="49"/>
                </a:cxn>
                <a:cxn ang="0">
                  <a:pos x="2" y="83"/>
                </a:cxn>
                <a:cxn ang="0">
                  <a:pos x="20" y="35"/>
                </a:cxn>
                <a:cxn ang="0">
                  <a:pos x="44" y="11"/>
                </a:cxn>
                <a:cxn ang="0">
                  <a:pos x="74" y="0"/>
                </a:cxn>
                <a:cxn ang="0">
                  <a:pos x="156" y="71"/>
                </a:cxn>
                <a:cxn ang="0">
                  <a:pos x="146" y="39"/>
                </a:cxn>
                <a:cxn ang="0">
                  <a:pos x="130" y="23"/>
                </a:cxn>
                <a:cxn ang="0">
                  <a:pos x="106" y="13"/>
                </a:cxn>
                <a:cxn ang="0">
                  <a:pos x="108" y="0"/>
                </a:cxn>
                <a:cxn ang="0">
                  <a:pos x="138" y="13"/>
                </a:cxn>
                <a:cxn ang="0">
                  <a:pos x="158" y="33"/>
                </a:cxn>
                <a:cxn ang="0">
                  <a:pos x="170" y="71"/>
                </a:cxn>
                <a:cxn ang="0">
                  <a:pos x="110" y="119"/>
                </a:cxn>
                <a:cxn ang="0">
                  <a:pos x="120" y="129"/>
                </a:cxn>
                <a:cxn ang="0">
                  <a:pos x="134" y="131"/>
                </a:cxn>
                <a:cxn ang="0">
                  <a:pos x="150" y="121"/>
                </a:cxn>
                <a:cxn ang="0">
                  <a:pos x="158" y="89"/>
                </a:cxn>
                <a:cxn ang="0">
                  <a:pos x="166" y="115"/>
                </a:cxn>
                <a:cxn ang="0">
                  <a:pos x="148" y="139"/>
                </a:cxn>
                <a:cxn ang="0">
                  <a:pos x="124" y="143"/>
                </a:cxn>
                <a:cxn ang="0">
                  <a:pos x="104" y="131"/>
                </a:cxn>
                <a:cxn ang="0">
                  <a:pos x="140" y="95"/>
                </a:cxn>
                <a:cxn ang="0">
                  <a:pos x="126" y="97"/>
                </a:cxn>
                <a:cxn ang="0">
                  <a:pos x="112" y="105"/>
                </a:cxn>
                <a:cxn ang="0">
                  <a:pos x="96" y="111"/>
                </a:cxn>
                <a:cxn ang="0">
                  <a:pos x="106" y="93"/>
                </a:cxn>
                <a:cxn ang="0">
                  <a:pos x="134" y="83"/>
                </a:cxn>
              </a:cxnLst>
              <a:rect l="0" t="0" r="r" b="b"/>
              <a:pathLst>
                <a:path w="170" h="151">
                  <a:moveTo>
                    <a:pt x="106" y="47"/>
                  </a:moveTo>
                  <a:lnTo>
                    <a:pt x="118" y="49"/>
                  </a:lnTo>
                  <a:lnTo>
                    <a:pt x="118" y="55"/>
                  </a:lnTo>
                  <a:lnTo>
                    <a:pt x="116" y="59"/>
                  </a:lnTo>
                  <a:lnTo>
                    <a:pt x="114" y="63"/>
                  </a:lnTo>
                  <a:lnTo>
                    <a:pt x="112" y="67"/>
                  </a:lnTo>
                  <a:lnTo>
                    <a:pt x="110" y="71"/>
                  </a:lnTo>
                  <a:lnTo>
                    <a:pt x="106" y="75"/>
                  </a:lnTo>
                  <a:lnTo>
                    <a:pt x="104" y="79"/>
                  </a:lnTo>
                  <a:lnTo>
                    <a:pt x="102" y="81"/>
                  </a:lnTo>
                  <a:lnTo>
                    <a:pt x="98" y="83"/>
                  </a:lnTo>
                  <a:lnTo>
                    <a:pt x="94" y="85"/>
                  </a:lnTo>
                  <a:lnTo>
                    <a:pt x="92" y="87"/>
                  </a:lnTo>
                  <a:lnTo>
                    <a:pt x="88" y="89"/>
                  </a:lnTo>
                  <a:lnTo>
                    <a:pt x="82" y="91"/>
                  </a:lnTo>
                  <a:lnTo>
                    <a:pt x="76" y="95"/>
                  </a:lnTo>
                  <a:lnTo>
                    <a:pt x="64" y="97"/>
                  </a:lnTo>
                  <a:lnTo>
                    <a:pt x="54" y="99"/>
                  </a:lnTo>
                  <a:lnTo>
                    <a:pt x="50" y="101"/>
                  </a:lnTo>
                  <a:lnTo>
                    <a:pt x="48" y="101"/>
                  </a:lnTo>
                  <a:lnTo>
                    <a:pt x="48" y="103"/>
                  </a:lnTo>
                  <a:lnTo>
                    <a:pt x="36" y="101"/>
                  </a:lnTo>
                  <a:lnTo>
                    <a:pt x="36" y="99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2" y="91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60" y="85"/>
                  </a:lnTo>
                  <a:lnTo>
                    <a:pt x="72" y="83"/>
                  </a:lnTo>
                  <a:lnTo>
                    <a:pt x="78" y="81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8" y="75"/>
                  </a:lnTo>
                  <a:lnTo>
                    <a:pt x="90" y="73"/>
                  </a:lnTo>
                  <a:lnTo>
                    <a:pt x="92" y="71"/>
                  </a:lnTo>
                  <a:lnTo>
                    <a:pt x="96" y="69"/>
                  </a:lnTo>
                  <a:lnTo>
                    <a:pt x="98" y="67"/>
                  </a:lnTo>
                  <a:lnTo>
                    <a:pt x="100" y="65"/>
                  </a:lnTo>
                  <a:lnTo>
                    <a:pt x="100" y="61"/>
                  </a:lnTo>
                  <a:lnTo>
                    <a:pt x="102" y="59"/>
                  </a:lnTo>
                  <a:lnTo>
                    <a:pt x="104" y="55"/>
                  </a:lnTo>
                  <a:lnTo>
                    <a:pt x="106" y="51"/>
                  </a:lnTo>
                  <a:lnTo>
                    <a:pt x="106" y="47"/>
                  </a:lnTo>
                  <a:close/>
                  <a:moveTo>
                    <a:pt x="70" y="39"/>
                  </a:moveTo>
                  <a:lnTo>
                    <a:pt x="56" y="39"/>
                  </a:lnTo>
                  <a:lnTo>
                    <a:pt x="56" y="37"/>
                  </a:lnTo>
                  <a:lnTo>
                    <a:pt x="56" y="33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60" y="23"/>
                  </a:lnTo>
                  <a:lnTo>
                    <a:pt x="62" y="21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4" y="13"/>
                  </a:lnTo>
                  <a:lnTo>
                    <a:pt x="78" y="13"/>
                  </a:lnTo>
                  <a:lnTo>
                    <a:pt x="80" y="11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2" y="11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102" y="15"/>
                  </a:lnTo>
                  <a:lnTo>
                    <a:pt x="104" y="15"/>
                  </a:lnTo>
                  <a:lnTo>
                    <a:pt x="108" y="17"/>
                  </a:lnTo>
                  <a:lnTo>
                    <a:pt x="110" y="19"/>
                  </a:lnTo>
                  <a:lnTo>
                    <a:pt x="112" y="21"/>
                  </a:lnTo>
                  <a:lnTo>
                    <a:pt x="114" y="25"/>
                  </a:lnTo>
                  <a:lnTo>
                    <a:pt x="116" y="27"/>
                  </a:lnTo>
                  <a:lnTo>
                    <a:pt x="118" y="31"/>
                  </a:lnTo>
                  <a:lnTo>
                    <a:pt x="118" y="33"/>
                  </a:lnTo>
                  <a:lnTo>
                    <a:pt x="120" y="37"/>
                  </a:lnTo>
                  <a:lnTo>
                    <a:pt x="120" y="41"/>
                  </a:lnTo>
                  <a:lnTo>
                    <a:pt x="120" y="45"/>
                  </a:lnTo>
                  <a:lnTo>
                    <a:pt x="118" y="49"/>
                  </a:lnTo>
                  <a:lnTo>
                    <a:pt x="106" y="47"/>
                  </a:lnTo>
                  <a:lnTo>
                    <a:pt x="106" y="43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2" y="29"/>
                  </a:lnTo>
                  <a:lnTo>
                    <a:pt x="100" y="27"/>
                  </a:lnTo>
                  <a:lnTo>
                    <a:pt x="98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0" y="23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4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4" y="27"/>
                  </a:lnTo>
                  <a:lnTo>
                    <a:pt x="72" y="29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5"/>
                  </a:lnTo>
                  <a:lnTo>
                    <a:pt x="68" y="37"/>
                  </a:lnTo>
                  <a:lnTo>
                    <a:pt x="70" y="39"/>
                  </a:lnTo>
                  <a:close/>
                  <a:moveTo>
                    <a:pt x="98" y="103"/>
                  </a:moveTo>
                  <a:lnTo>
                    <a:pt x="86" y="105"/>
                  </a:lnTo>
                  <a:lnTo>
                    <a:pt x="86" y="101"/>
                  </a:lnTo>
                  <a:lnTo>
                    <a:pt x="84" y="97"/>
                  </a:lnTo>
                  <a:lnTo>
                    <a:pt x="82" y="91"/>
                  </a:lnTo>
                  <a:lnTo>
                    <a:pt x="80" y="87"/>
                  </a:lnTo>
                  <a:lnTo>
                    <a:pt x="76" y="81"/>
                  </a:lnTo>
                  <a:lnTo>
                    <a:pt x="70" y="73"/>
                  </a:lnTo>
                  <a:lnTo>
                    <a:pt x="66" y="65"/>
                  </a:lnTo>
                  <a:lnTo>
                    <a:pt x="62" y="59"/>
                  </a:lnTo>
                  <a:lnTo>
                    <a:pt x="60" y="55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56" y="39"/>
                  </a:lnTo>
                  <a:lnTo>
                    <a:pt x="70" y="39"/>
                  </a:lnTo>
                  <a:lnTo>
                    <a:pt x="70" y="43"/>
                  </a:lnTo>
                  <a:lnTo>
                    <a:pt x="70" y="47"/>
                  </a:lnTo>
                  <a:lnTo>
                    <a:pt x="72" y="49"/>
                  </a:lnTo>
                  <a:lnTo>
                    <a:pt x="74" y="53"/>
                  </a:lnTo>
                  <a:lnTo>
                    <a:pt x="76" y="59"/>
                  </a:lnTo>
                  <a:lnTo>
                    <a:pt x="82" y="67"/>
                  </a:lnTo>
                  <a:lnTo>
                    <a:pt x="86" y="73"/>
                  </a:lnTo>
                  <a:lnTo>
                    <a:pt x="90" y="81"/>
                  </a:lnTo>
                  <a:lnTo>
                    <a:pt x="94" y="87"/>
                  </a:lnTo>
                  <a:lnTo>
                    <a:pt x="96" y="91"/>
                  </a:lnTo>
                  <a:lnTo>
                    <a:pt x="98" y="97"/>
                  </a:lnTo>
                  <a:lnTo>
                    <a:pt x="98" y="103"/>
                  </a:lnTo>
                  <a:close/>
                  <a:moveTo>
                    <a:pt x="44" y="151"/>
                  </a:moveTo>
                  <a:lnTo>
                    <a:pt x="46" y="137"/>
                  </a:lnTo>
                  <a:lnTo>
                    <a:pt x="54" y="139"/>
                  </a:lnTo>
                  <a:lnTo>
                    <a:pt x="58" y="139"/>
                  </a:lnTo>
                  <a:lnTo>
                    <a:pt x="64" y="139"/>
                  </a:lnTo>
                  <a:lnTo>
                    <a:pt x="68" y="137"/>
                  </a:lnTo>
                  <a:lnTo>
                    <a:pt x="72" y="137"/>
                  </a:lnTo>
                  <a:lnTo>
                    <a:pt x="76" y="135"/>
                  </a:lnTo>
                  <a:lnTo>
                    <a:pt x="80" y="133"/>
                  </a:lnTo>
                  <a:lnTo>
                    <a:pt x="82" y="133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8" y="109"/>
                  </a:lnTo>
                  <a:lnTo>
                    <a:pt x="86" y="105"/>
                  </a:lnTo>
                  <a:lnTo>
                    <a:pt x="98" y="103"/>
                  </a:lnTo>
                  <a:lnTo>
                    <a:pt x="100" y="109"/>
                  </a:lnTo>
                  <a:lnTo>
                    <a:pt x="100" y="113"/>
                  </a:lnTo>
                  <a:lnTo>
                    <a:pt x="100" y="119"/>
                  </a:lnTo>
                  <a:lnTo>
                    <a:pt x="100" y="125"/>
                  </a:lnTo>
                  <a:lnTo>
                    <a:pt x="98" y="129"/>
                  </a:lnTo>
                  <a:lnTo>
                    <a:pt x="96" y="133"/>
                  </a:lnTo>
                  <a:lnTo>
                    <a:pt x="94" y="137"/>
                  </a:lnTo>
                  <a:lnTo>
                    <a:pt x="90" y="141"/>
                  </a:lnTo>
                  <a:lnTo>
                    <a:pt x="86" y="145"/>
                  </a:lnTo>
                  <a:lnTo>
                    <a:pt x="82" y="147"/>
                  </a:lnTo>
                  <a:lnTo>
                    <a:pt x="76" y="149"/>
                  </a:lnTo>
                  <a:lnTo>
                    <a:pt x="70" y="151"/>
                  </a:lnTo>
                  <a:lnTo>
                    <a:pt x="64" y="151"/>
                  </a:lnTo>
                  <a:lnTo>
                    <a:pt x="58" y="151"/>
                  </a:lnTo>
                  <a:lnTo>
                    <a:pt x="52" y="151"/>
                  </a:lnTo>
                  <a:lnTo>
                    <a:pt x="44" y="151"/>
                  </a:lnTo>
                  <a:close/>
                  <a:moveTo>
                    <a:pt x="2" y="83"/>
                  </a:moveTo>
                  <a:lnTo>
                    <a:pt x="14" y="83"/>
                  </a:lnTo>
                  <a:lnTo>
                    <a:pt x="14" y="89"/>
                  </a:lnTo>
                  <a:lnTo>
                    <a:pt x="14" y="95"/>
                  </a:lnTo>
                  <a:lnTo>
                    <a:pt x="14" y="99"/>
                  </a:lnTo>
                  <a:lnTo>
                    <a:pt x="14" y="103"/>
                  </a:lnTo>
                  <a:lnTo>
                    <a:pt x="16" y="109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27"/>
                  </a:lnTo>
                  <a:lnTo>
                    <a:pt x="30" y="129"/>
                  </a:lnTo>
                  <a:lnTo>
                    <a:pt x="32" y="133"/>
                  </a:lnTo>
                  <a:lnTo>
                    <a:pt x="36" y="135"/>
                  </a:lnTo>
                  <a:lnTo>
                    <a:pt x="40" y="135"/>
                  </a:lnTo>
                  <a:lnTo>
                    <a:pt x="44" y="137"/>
                  </a:lnTo>
                  <a:lnTo>
                    <a:pt x="46" y="137"/>
                  </a:lnTo>
                  <a:lnTo>
                    <a:pt x="44" y="151"/>
                  </a:lnTo>
                  <a:lnTo>
                    <a:pt x="40" y="149"/>
                  </a:lnTo>
                  <a:lnTo>
                    <a:pt x="34" y="147"/>
                  </a:lnTo>
                  <a:lnTo>
                    <a:pt x="30" y="145"/>
                  </a:lnTo>
                  <a:lnTo>
                    <a:pt x="26" y="143"/>
                  </a:lnTo>
                  <a:lnTo>
                    <a:pt x="22" y="139"/>
                  </a:lnTo>
                  <a:lnTo>
                    <a:pt x="18" y="135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8" y="123"/>
                  </a:lnTo>
                  <a:lnTo>
                    <a:pt x="6" y="117"/>
                  </a:lnTo>
                  <a:lnTo>
                    <a:pt x="4" y="113"/>
                  </a:lnTo>
                  <a:lnTo>
                    <a:pt x="2" y="107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2" y="83"/>
                  </a:lnTo>
                  <a:close/>
                  <a:moveTo>
                    <a:pt x="90" y="0"/>
                  </a:moveTo>
                  <a:lnTo>
                    <a:pt x="90" y="11"/>
                  </a:lnTo>
                  <a:lnTo>
                    <a:pt x="86" y="11"/>
                  </a:lnTo>
                  <a:lnTo>
                    <a:pt x="80" y="11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7"/>
                  </a:lnTo>
                  <a:lnTo>
                    <a:pt x="58" y="19"/>
                  </a:lnTo>
                  <a:lnTo>
                    <a:pt x="54" y="21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4" y="27"/>
                  </a:lnTo>
                  <a:lnTo>
                    <a:pt x="42" y="29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0" y="43"/>
                  </a:lnTo>
                  <a:lnTo>
                    <a:pt x="26" y="49"/>
                  </a:lnTo>
                  <a:lnTo>
                    <a:pt x="22" y="55"/>
                  </a:lnTo>
                  <a:lnTo>
                    <a:pt x="20" y="61"/>
                  </a:lnTo>
                  <a:lnTo>
                    <a:pt x="16" y="67"/>
                  </a:lnTo>
                  <a:lnTo>
                    <a:pt x="16" y="73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2" y="83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3"/>
                  </a:lnTo>
                  <a:lnTo>
                    <a:pt x="8" y="57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4" y="11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6" y="5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1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1"/>
                  </a:moveTo>
                  <a:lnTo>
                    <a:pt x="158" y="81"/>
                  </a:lnTo>
                  <a:lnTo>
                    <a:pt x="158" y="77"/>
                  </a:lnTo>
                  <a:lnTo>
                    <a:pt x="156" y="71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2" y="55"/>
                  </a:lnTo>
                  <a:lnTo>
                    <a:pt x="150" y="49"/>
                  </a:lnTo>
                  <a:lnTo>
                    <a:pt x="150" y="45"/>
                  </a:lnTo>
                  <a:lnTo>
                    <a:pt x="148" y="43"/>
                  </a:lnTo>
                  <a:lnTo>
                    <a:pt x="146" y="39"/>
                  </a:lnTo>
                  <a:lnTo>
                    <a:pt x="144" y="37"/>
                  </a:lnTo>
                  <a:lnTo>
                    <a:pt x="142" y="35"/>
                  </a:lnTo>
                  <a:lnTo>
                    <a:pt x="140" y="31"/>
                  </a:lnTo>
                  <a:lnTo>
                    <a:pt x="138" y="29"/>
                  </a:lnTo>
                  <a:lnTo>
                    <a:pt x="136" y="27"/>
                  </a:lnTo>
                  <a:lnTo>
                    <a:pt x="134" y="25"/>
                  </a:lnTo>
                  <a:lnTo>
                    <a:pt x="130" y="23"/>
                  </a:lnTo>
                  <a:lnTo>
                    <a:pt x="128" y="21"/>
                  </a:lnTo>
                  <a:lnTo>
                    <a:pt x="124" y="19"/>
                  </a:lnTo>
                  <a:lnTo>
                    <a:pt x="122" y="17"/>
                  </a:lnTo>
                  <a:lnTo>
                    <a:pt x="118" y="15"/>
                  </a:lnTo>
                  <a:lnTo>
                    <a:pt x="114" y="15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0" y="11"/>
                  </a:lnTo>
                  <a:lnTo>
                    <a:pt x="96" y="11"/>
                  </a:lnTo>
                  <a:lnTo>
                    <a:pt x="90" y="11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1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6" y="5"/>
                  </a:lnTo>
                  <a:lnTo>
                    <a:pt x="130" y="7"/>
                  </a:lnTo>
                  <a:lnTo>
                    <a:pt x="134" y="9"/>
                  </a:lnTo>
                  <a:lnTo>
                    <a:pt x="138" y="13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8" y="21"/>
                  </a:lnTo>
                  <a:lnTo>
                    <a:pt x="150" y="23"/>
                  </a:lnTo>
                  <a:lnTo>
                    <a:pt x="152" y="27"/>
                  </a:lnTo>
                  <a:lnTo>
                    <a:pt x="156" y="31"/>
                  </a:lnTo>
                  <a:lnTo>
                    <a:pt x="158" y="33"/>
                  </a:lnTo>
                  <a:lnTo>
                    <a:pt x="158" y="37"/>
                  </a:lnTo>
                  <a:lnTo>
                    <a:pt x="160" y="41"/>
                  </a:lnTo>
                  <a:lnTo>
                    <a:pt x="162" y="43"/>
                  </a:lnTo>
                  <a:lnTo>
                    <a:pt x="164" y="51"/>
                  </a:lnTo>
                  <a:lnTo>
                    <a:pt x="166" y="57"/>
                  </a:lnTo>
                  <a:lnTo>
                    <a:pt x="168" y="63"/>
                  </a:lnTo>
                  <a:lnTo>
                    <a:pt x="170" y="71"/>
                  </a:lnTo>
                  <a:lnTo>
                    <a:pt x="170" y="77"/>
                  </a:lnTo>
                  <a:lnTo>
                    <a:pt x="170" y="81"/>
                  </a:lnTo>
                  <a:close/>
                  <a:moveTo>
                    <a:pt x="96" y="115"/>
                  </a:moveTo>
                  <a:lnTo>
                    <a:pt x="108" y="115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0" y="119"/>
                  </a:lnTo>
                  <a:lnTo>
                    <a:pt x="110" y="121"/>
                  </a:lnTo>
                  <a:lnTo>
                    <a:pt x="112" y="121"/>
                  </a:lnTo>
                  <a:lnTo>
                    <a:pt x="112" y="123"/>
                  </a:lnTo>
                  <a:lnTo>
                    <a:pt x="114" y="125"/>
                  </a:lnTo>
                  <a:lnTo>
                    <a:pt x="116" y="127"/>
                  </a:lnTo>
                  <a:lnTo>
                    <a:pt x="118" y="127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4" y="131"/>
                  </a:lnTo>
                  <a:lnTo>
                    <a:pt x="126" y="131"/>
                  </a:lnTo>
                  <a:lnTo>
                    <a:pt x="128" y="131"/>
                  </a:lnTo>
                  <a:lnTo>
                    <a:pt x="130" y="131"/>
                  </a:lnTo>
                  <a:lnTo>
                    <a:pt x="132" y="131"/>
                  </a:lnTo>
                  <a:lnTo>
                    <a:pt x="134" y="131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2" y="129"/>
                  </a:lnTo>
                  <a:lnTo>
                    <a:pt x="144" y="127"/>
                  </a:lnTo>
                  <a:lnTo>
                    <a:pt x="146" y="127"/>
                  </a:lnTo>
                  <a:lnTo>
                    <a:pt x="148" y="125"/>
                  </a:lnTo>
                  <a:lnTo>
                    <a:pt x="150" y="121"/>
                  </a:lnTo>
                  <a:lnTo>
                    <a:pt x="150" y="119"/>
                  </a:lnTo>
                  <a:lnTo>
                    <a:pt x="152" y="115"/>
                  </a:lnTo>
                  <a:lnTo>
                    <a:pt x="154" y="111"/>
                  </a:lnTo>
                  <a:lnTo>
                    <a:pt x="156" y="107"/>
                  </a:lnTo>
                  <a:lnTo>
                    <a:pt x="156" y="101"/>
                  </a:lnTo>
                  <a:lnTo>
                    <a:pt x="156" y="95"/>
                  </a:lnTo>
                  <a:lnTo>
                    <a:pt x="158" y="89"/>
                  </a:lnTo>
                  <a:lnTo>
                    <a:pt x="158" y="81"/>
                  </a:lnTo>
                  <a:lnTo>
                    <a:pt x="170" y="81"/>
                  </a:lnTo>
                  <a:lnTo>
                    <a:pt x="170" y="89"/>
                  </a:lnTo>
                  <a:lnTo>
                    <a:pt x="170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6" y="115"/>
                  </a:lnTo>
                  <a:lnTo>
                    <a:pt x="164" y="119"/>
                  </a:lnTo>
                  <a:lnTo>
                    <a:pt x="162" y="125"/>
                  </a:lnTo>
                  <a:lnTo>
                    <a:pt x="160" y="129"/>
                  </a:lnTo>
                  <a:lnTo>
                    <a:pt x="156" y="131"/>
                  </a:lnTo>
                  <a:lnTo>
                    <a:pt x="154" y="135"/>
                  </a:lnTo>
                  <a:lnTo>
                    <a:pt x="150" y="137"/>
                  </a:lnTo>
                  <a:lnTo>
                    <a:pt x="148" y="139"/>
                  </a:lnTo>
                  <a:lnTo>
                    <a:pt x="144" y="141"/>
                  </a:lnTo>
                  <a:lnTo>
                    <a:pt x="140" y="143"/>
                  </a:lnTo>
                  <a:lnTo>
                    <a:pt x="138" y="143"/>
                  </a:lnTo>
                  <a:lnTo>
                    <a:pt x="134" y="145"/>
                  </a:lnTo>
                  <a:lnTo>
                    <a:pt x="130" y="145"/>
                  </a:lnTo>
                  <a:lnTo>
                    <a:pt x="126" y="143"/>
                  </a:lnTo>
                  <a:lnTo>
                    <a:pt x="124" y="143"/>
                  </a:lnTo>
                  <a:lnTo>
                    <a:pt x="120" y="143"/>
                  </a:lnTo>
                  <a:lnTo>
                    <a:pt x="116" y="141"/>
                  </a:lnTo>
                  <a:lnTo>
                    <a:pt x="114" y="139"/>
                  </a:lnTo>
                  <a:lnTo>
                    <a:pt x="110" y="137"/>
                  </a:lnTo>
                  <a:lnTo>
                    <a:pt x="108" y="137"/>
                  </a:lnTo>
                  <a:lnTo>
                    <a:pt x="106" y="133"/>
                  </a:lnTo>
                  <a:lnTo>
                    <a:pt x="104" y="131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8" y="123"/>
                  </a:lnTo>
                  <a:lnTo>
                    <a:pt x="98" y="121"/>
                  </a:lnTo>
                  <a:lnTo>
                    <a:pt x="96" y="117"/>
                  </a:lnTo>
                  <a:lnTo>
                    <a:pt x="96" y="115"/>
                  </a:lnTo>
                  <a:close/>
                  <a:moveTo>
                    <a:pt x="140" y="95"/>
                  </a:moveTo>
                  <a:lnTo>
                    <a:pt x="142" y="83"/>
                  </a:lnTo>
                  <a:lnTo>
                    <a:pt x="140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2" y="95"/>
                  </a:lnTo>
                  <a:lnTo>
                    <a:pt x="130" y="95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20" y="99"/>
                  </a:lnTo>
                  <a:lnTo>
                    <a:pt x="116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10" y="111"/>
                  </a:lnTo>
                  <a:lnTo>
                    <a:pt x="108" y="113"/>
                  </a:lnTo>
                  <a:lnTo>
                    <a:pt x="108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100" y="99"/>
                  </a:lnTo>
                  <a:lnTo>
                    <a:pt x="102" y="97"/>
                  </a:lnTo>
                  <a:lnTo>
                    <a:pt x="104" y="95"/>
                  </a:lnTo>
                  <a:lnTo>
                    <a:pt x="106" y="93"/>
                  </a:lnTo>
                  <a:lnTo>
                    <a:pt x="110" y="89"/>
                  </a:lnTo>
                  <a:lnTo>
                    <a:pt x="114" y="87"/>
                  </a:lnTo>
                  <a:lnTo>
                    <a:pt x="118" y="85"/>
                  </a:lnTo>
                  <a:lnTo>
                    <a:pt x="124" y="85"/>
                  </a:lnTo>
                  <a:lnTo>
                    <a:pt x="128" y="83"/>
                  </a:lnTo>
                  <a:lnTo>
                    <a:pt x="132" y="83"/>
                  </a:lnTo>
                  <a:lnTo>
                    <a:pt x="134" y="83"/>
                  </a:lnTo>
                  <a:lnTo>
                    <a:pt x="138" y="83"/>
                  </a:lnTo>
                  <a:lnTo>
                    <a:pt x="142" y="83"/>
                  </a:lnTo>
                  <a:lnTo>
                    <a:pt x="140" y="95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40" name="Freeform 72"/>
            <p:cNvSpPr>
              <a:spLocks noEditPoints="1"/>
            </p:cNvSpPr>
            <p:nvPr/>
          </p:nvSpPr>
          <p:spPr bwMode="auto">
            <a:xfrm>
              <a:off x="2073" y="2714"/>
              <a:ext cx="170" cy="152"/>
            </a:xfrm>
            <a:custGeom>
              <a:avLst/>
              <a:gdLst/>
              <a:ahLst/>
              <a:cxnLst>
                <a:cxn ang="0">
                  <a:pos x="110" y="72"/>
                </a:cxn>
                <a:cxn ang="0">
                  <a:pos x="88" y="90"/>
                </a:cxn>
                <a:cxn ang="0">
                  <a:pos x="48" y="102"/>
                </a:cxn>
                <a:cxn ang="0">
                  <a:pos x="38" y="94"/>
                </a:cxn>
                <a:cxn ang="0">
                  <a:pos x="82" y="78"/>
                </a:cxn>
                <a:cxn ang="0">
                  <a:pos x="98" y="66"/>
                </a:cxn>
                <a:cxn ang="0">
                  <a:pos x="56" y="40"/>
                </a:cxn>
                <a:cxn ang="0">
                  <a:pos x="64" y="20"/>
                </a:cxn>
                <a:cxn ang="0">
                  <a:pos x="84" y="12"/>
                </a:cxn>
                <a:cxn ang="0">
                  <a:pos x="104" y="16"/>
                </a:cxn>
                <a:cxn ang="0">
                  <a:pos x="118" y="34"/>
                </a:cxn>
                <a:cxn ang="0">
                  <a:pos x="106" y="42"/>
                </a:cxn>
                <a:cxn ang="0">
                  <a:pos x="102" y="30"/>
                </a:cxn>
                <a:cxn ang="0">
                  <a:pos x="88" y="24"/>
                </a:cxn>
                <a:cxn ang="0">
                  <a:pos x="76" y="28"/>
                </a:cxn>
                <a:cxn ang="0">
                  <a:pos x="68" y="36"/>
                </a:cxn>
                <a:cxn ang="0">
                  <a:pos x="82" y="92"/>
                </a:cxn>
                <a:cxn ang="0">
                  <a:pos x="58" y="50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38"/>
                </a:cxn>
                <a:cxn ang="0">
                  <a:pos x="86" y="126"/>
                </a:cxn>
                <a:cxn ang="0">
                  <a:pos x="100" y="108"/>
                </a:cxn>
                <a:cxn ang="0">
                  <a:pos x="90" y="142"/>
                </a:cxn>
                <a:cxn ang="0">
                  <a:pos x="52" y="152"/>
                </a:cxn>
                <a:cxn ang="0">
                  <a:pos x="14" y="104"/>
                </a:cxn>
                <a:cxn ang="0">
                  <a:pos x="30" y="130"/>
                </a:cxn>
                <a:cxn ang="0">
                  <a:pos x="40" y="150"/>
                </a:cxn>
                <a:cxn ang="0">
                  <a:pos x="12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8" y="26"/>
                </a:cxn>
                <a:cxn ang="0">
                  <a:pos x="26" y="50"/>
                </a:cxn>
                <a:cxn ang="0">
                  <a:pos x="0" y="84"/>
                </a:cxn>
                <a:cxn ang="0">
                  <a:pos x="18" y="36"/>
                </a:cxn>
                <a:cxn ang="0">
                  <a:pos x="44" y="12"/>
                </a:cxn>
                <a:cxn ang="0">
                  <a:pos x="74" y="0"/>
                </a:cxn>
                <a:cxn ang="0">
                  <a:pos x="156" y="72"/>
                </a:cxn>
                <a:cxn ang="0">
                  <a:pos x="146" y="40"/>
                </a:cxn>
                <a:cxn ang="0">
                  <a:pos x="130" y="24"/>
                </a:cxn>
                <a:cxn ang="0">
                  <a:pos x="104" y="12"/>
                </a:cxn>
                <a:cxn ang="0">
                  <a:pos x="106" y="0"/>
                </a:cxn>
                <a:cxn ang="0">
                  <a:pos x="138" y="12"/>
                </a:cxn>
                <a:cxn ang="0">
                  <a:pos x="156" y="34"/>
                </a:cxn>
                <a:cxn ang="0">
                  <a:pos x="168" y="72"/>
                </a:cxn>
                <a:cxn ang="0">
                  <a:pos x="110" y="120"/>
                </a:cxn>
                <a:cxn ang="0">
                  <a:pos x="120" y="130"/>
                </a:cxn>
                <a:cxn ang="0">
                  <a:pos x="134" y="132"/>
                </a:cxn>
                <a:cxn ang="0">
                  <a:pos x="148" y="122"/>
                </a:cxn>
                <a:cxn ang="0">
                  <a:pos x="156" y="90"/>
                </a:cxn>
                <a:cxn ang="0">
                  <a:pos x="166" y="116"/>
                </a:cxn>
                <a:cxn ang="0">
                  <a:pos x="148" y="140"/>
                </a:cxn>
                <a:cxn ang="0">
                  <a:pos x="122" y="144"/>
                </a:cxn>
                <a:cxn ang="0">
                  <a:pos x="104" y="132"/>
                </a:cxn>
                <a:cxn ang="0">
                  <a:pos x="140" y="96"/>
                </a:cxn>
                <a:cxn ang="0">
                  <a:pos x="126" y="98"/>
                </a:cxn>
                <a:cxn ang="0">
                  <a:pos x="110" y="106"/>
                </a:cxn>
                <a:cxn ang="0">
                  <a:pos x="96" y="112"/>
                </a:cxn>
                <a:cxn ang="0">
                  <a:pos x="106" y="94"/>
                </a:cxn>
                <a:cxn ang="0">
                  <a:pos x="134" y="84"/>
                </a:cxn>
              </a:cxnLst>
              <a:rect l="0" t="0" r="r" b="b"/>
              <a:pathLst>
                <a:path w="170" h="152">
                  <a:moveTo>
                    <a:pt x="106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6" y="60"/>
                  </a:lnTo>
                  <a:lnTo>
                    <a:pt x="114" y="64"/>
                  </a:lnTo>
                  <a:lnTo>
                    <a:pt x="112" y="68"/>
                  </a:lnTo>
                  <a:lnTo>
                    <a:pt x="110" y="72"/>
                  </a:lnTo>
                  <a:lnTo>
                    <a:pt x="106" y="76"/>
                  </a:lnTo>
                  <a:lnTo>
                    <a:pt x="104" y="78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88" y="90"/>
                  </a:lnTo>
                  <a:lnTo>
                    <a:pt x="82" y="92"/>
                  </a:lnTo>
                  <a:lnTo>
                    <a:pt x="76" y="94"/>
                  </a:lnTo>
                  <a:lnTo>
                    <a:pt x="64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8" y="94"/>
                  </a:lnTo>
                  <a:lnTo>
                    <a:pt x="42" y="92"/>
                  </a:lnTo>
                  <a:lnTo>
                    <a:pt x="46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2" y="82"/>
                  </a:lnTo>
                  <a:lnTo>
                    <a:pt x="78" y="80"/>
                  </a:lnTo>
                  <a:lnTo>
                    <a:pt x="82" y="78"/>
                  </a:lnTo>
                  <a:lnTo>
                    <a:pt x="86" y="78"/>
                  </a:lnTo>
                  <a:lnTo>
                    <a:pt x="88" y="76"/>
                  </a:lnTo>
                  <a:lnTo>
                    <a:pt x="90" y="74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2"/>
                  </a:lnTo>
                  <a:lnTo>
                    <a:pt x="102" y="60"/>
                  </a:lnTo>
                  <a:lnTo>
                    <a:pt x="104" y="56"/>
                  </a:lnTo>
                  <a:lnTo>
                    <a:pt x="104" y="52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0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8" y="38"/>
                  </a:lnTo>
                  <a:lnTo>
                    <a:pt x="120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2"/>
                  </a:moveTo>
                  <a:lnTo>
                    <a:pt x="86" y="106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2" y="92"/>
                  </a:lnTo>
                  <a:lnTo>
                    <a:pt x="80" y="88"/>
                  </a:lnTo>
                  <a:lnTo>
                    <a:pt x="76" y="82"/>
                  </a:lnTo>
                  <a:lnTo>
                    <a:pt x="70" y="74"/>
                  </a:lnTo>
                  <a:lnTo>
                    <a:pt x="66" y="66"/>
                  </a:lnTo>
                  <a:lnTo>
                    <a:pt x="62" y="60"/>
                  </a:lnTo>
                  <a:lnTo>
                    <a:pt x="60" y="54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0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6" y="60"/>
                  </a:lnTo>
                  <a:lnTo>
                    <a:pt x="80" y="68"/>
                  </a:lnTo>
                  <a:lnTo>
                    <a:pt x="86" y="74"/>
                  </a:lnTo>
                  <a:lnTo>
                    <a:pt x="90" y="82"/>
                  </a:lnTo>
                  <a:lnTo>
                    <a:pt x="92" y="88"/>
                  </a:lnTo>
                  <a:lnTo>
                    <a:pt x="94" y="92"/>
                  </a:lnTo>
                  <a:lnTo>
                    <a:pt x="96" y="98"/>
                  </a:lnTo>
                  <a:lnTo>
                    <a:pt x="98" y="102"/>
                  </a:lnTo>
                  <a:close/>
                  <a:moveTo>
                    <a:pt x="44" y="150"/>
                  </a:moveTo>
                  <a:lnTo>
                    <a:pt x="46" y="138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8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8" y="122"/>
                  </a:lnTo>
                  <a:lnTo>
                    <a:pt x="88" y="118"/>
                  </a:lnTo>
                  <a:lnTo>
                    <a:pt x="88" y="114"/>
                  </a:lnTo>
                  <a:lnTo>
                    <a:pt x="88" y="110"/>
                  </a:lnTo>
                  <a:lnTo>
                    <a:pt x="86" y="106"/>
                  </a:lnTo>
                  <a:lnTo>
                    <a:pt x="98" y="102"/>
                  </a:lnTo>
                  <a:lnTo>
                    <a:pt x="100" y="108"/>
                  </a:lnTo>
                  <a:lnTo>
                    <a:pt x="100" y="114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98" y="130"/>
                  </a:lnTo>
                  <a:lnTo>
                    <a:pt x="96" y="134"/>
                  </a:lnTo>
                  <a:lnTo>
                    <a:pt x="92" y="138"/>
                  </a:lnTo>
                  <a:lnTo>
                    <a:pt x="90" y="142"/>
                  </a:lnTo>
                  <a:lnTo>
                    <a:pt x="86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0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2" y="152"/>
                  </a:lnTo>
                  <a:lnTo>
                    <a:pt x="44" y="150"/>
                  </a:lnTo>
                  <a:close/>
                  <a:moveTo>
                    <a:pt x="0" y="84"/>
                  </a:moveTo>
                  <a:lnTo>
                    <a:pt x="14" y="84"/>
                  </a:lnTo>
                  <a:lnTo>
                    <a:pt x="12" y="90"/>
                  </a:lnTo>
                  <a:lnTo>
                    <a:pt x="14" y="94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6" y="110"/>
                  </a:lnTo>
                  <a:lnTo>
                    <a:pt x="18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4" y="124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6" y="134"/>
                  </a:lnTo>
                  <a:lnTo>
                    <a:pt x="40" y="136"/>
                  </a:lnTo>
                  <a:lnTo>
                    <a:pt x="42" y="138"/>
                  </a:lnTo>
                  <a:lnTo>
                    <a:pt x="46" y="138"/>
                  </a:lnTo>
                  <a:lnTo>
                    <a:pt x="44" y="150"/>
                  </a:lnTo>
                  <a:lnTo>
                    <a:pt x="40" y="150"/>
                  </a:lnTo>
                  <a:lnTo>
                    <a:pt x="34" y="148"/>
                  </a:lnTo>
                  <a:lnTo>
                    <a:pt x="30" y="146"/>
                  </a:lnTo>
                  <a:lnTo>
                    <a:pt x="26" y="144"/>
                  </a:lnTo>
                  <a:lnTo>
                    <a:pt x="22" y="140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2" y="128"/>
                  </a:lnTo>
                  <a:lnTo>
                    <a:pt x="8" y="124"/>
                  </a:lnTo>
                  <a:lnTo>
                    <a:pt x="6" y="118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2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2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14" y="84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56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4" y="12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6"/>
                  </a:lnTo>
                  <a:lnTo>
                    <a:pt x="60" y="4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2"/>
                  </a:moveTo>
                  <a:lnTo>
                    <a:pt x="156" y="82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50" y="46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22" y="4"/>
                  </a:lnTo>
                  <a:lnTo>
                    <a:pt x="126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8" y="12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4" y="30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4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8" y="64"/>
                  </a:lnTo>
                  <a:lnTo>
                    <a:pt x="168" y="72"/>
                  </a:lnTo>
                  <a:lnTo>
                    <a:pt x="170" y="76"/>
                  </a:lnTo>
                  <a:lnTo>
                    <a:pt x="170" y="82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10" y="120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18" y="128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4" y="132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2" y="128"/>
                  </a:lnTo>
                  <a:lnTo>
                    <a:pt x="144" y="126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2"/>
                  </a:lnTo>
                  <a:lnTo>
                    <a:pt x="170" y="82"/>
                  </a:lnTo>
                  <a:lnTo>
                    <a:pt x="170" y="90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6" y="116"/>
                  </a:lnTo>
                  <a:lnTo>
                    <a:pt x="164" y="120"/>
                  </a:lnTo>
                  <a:lnTo>
                    <a:pt x="162" y="124"/>
                  </a:lnTo>
                  <a:lnTo>
                    <a:pt x="160" y="130"/>
                  </a:lnTo>
                  <a:lnTo>
                    <a:pt x="156" y="132"/>
                  </a:lnTo>
                  <a:lnTo>
                    <a:pt x="154" y="136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4" y="142"/>
                  </a:lnTo>
                  <a:lnTo>
                    <a:pt x="140" y="144"/>
                  </a:lnTo>
                  <a:lnTo>
                    <a:pt x="136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6" y="142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6"/>
                  </a:lnTo>
                  <a:lnTo>
                    <a:pt x="106" y="134"/>
                  </a:lnTo>
                  <a:lnTo>
                    <a:pt x="104" y="132"/>
                  </a:lnTo>
                  <a:lnTo>
                    <a:pt x="102" y="130"/>
                  </a:lnTo>
                  <a:lnTo>
                    <a:pt x="100" y="128"/>
                  </a:lnTo>
                  <a:lnTo>
                    <a:pt x="98" y="124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96" y="116"/>
                  </a:lnTo>
                  <a:close/>
                  <a:moveTo>
                    <a:pt x="140" y="96"/>
                  </a:moveTo>
                  <a:lnTo>
                    <a:pt x="140" y="84"/>
                  </a:lnTo>
                  <a:lnTo>
                    <a:pt x="140" y="96"/>
                  </a:lnTo>
                  <a:lnTo>
                    <a:pt x="138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98"/>
                  </a:lnTo>
                  <a:lnTo>
                    <a:pt x="120" y="100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08"/>
                  </a:lnTo>
                  <a:lnTo>
                    <a:pt x="98" y="106"/>
                  </a:lnTo>
                  <a:lnTo>
                    <a:pt x="98" y="102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4" y="96"/>
                  </a:lnTo>
                  <a:lnTo>
                    <a:pt x="106" y="94"/>
                  </a:lnTo>
                  <a:lnTo>
                    <a:pt x="110" y="90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4"/>
                  </a:lnTo>
                  <a:lnTo>
                    <a:pt x="132" y="84"/>
                  </a:lnTo>
                  <a:lnTo>
                    <a:pt x="134" y="84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40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9" name="Freeform 71"/>
            <p:cNvSpPr>
              <a:spLocks noEditPoints="1"/>
            </p:cNvSpPr>
            <p:nvPr/>
          </p:nvSpPr>
          <p:spPr bwMode="auto">
            <a:xfrm>
              <a:off x="2073" y="2862"/>
              <a:ext cx="170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2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0" y="32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8"/>
                </a:cxn>
                <a:cxn ang="0">
                  <a:pos x="82" y="94"/>
                </a:cxn>
                <a:cxn ang="0">
                  <a:pos x="58" y="52"/>
                </a:cxn>
                <a:cxn ang="0">
                  <a:pos x="72" y="56"/>
                </a:cxn>
                <a:cxn ang="0">
                  <a:pos x="96" y="100"/>
                </a:cxn>
                <a:cxn ang="0">
                  <a:pos x="68" y="140"/>
                </a:cxn>
                <a:cxn ang="0">
                  <a:pos x="86" y="128"/>
                </a:cxn>
                <a:cxn ang="0">
                  <a:pos x="100" y="110"/>
                </a:cxn>
                <a:cxn ang="0">
                  <a:pos x="90" y="144"/>
                </a:cxn>
                <a:cxn ang="0">
                  <a:pos x="52" y="154"/>
                </a:cxn>
                <a:cxn ang="0">
                  <a:pos x="14" y="106"/>
                </a:cxn>
                <a:cxn ang="0">
                  <a:pos x="30" y="132"/>
                </a:cxn>
                <a:cxn ang="0">
                  <a:pos x="40" y="152"/>
                </a:cxn>
                <a:cxn ang="0">
                  <a:pos x="10" y="130"/>
                </a:cxn>
                <a:cxn ang="0">
                  <a:pos x="0" y="92"/>
                </a:cxn>
                <a:cxn ang="0">
                  <a:pos x="72" y="16"/>
                </a:cxn>
                <a:cxn ang="0">
                  <a:pos x="46" y="28"/>
                </a:cxn>
                <a:cxn ang="0">
                  <a:pos x="24" y="52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4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2"/>
                </a:cxn>
                <a:cxn ang="0">
                  <a:pos x="118" y="132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2"/>
                </a:cxn>
                <a:cxn ang="0">
                  <a:pos x="166" y="118"/>
                </a:cxn>
                <a:cxn ang="0">
                  <a:pos x="146" y="142"/>
                </a:cxn>
                <a:cxn ang="0">
                  <a:pos x="122" y="146"/>
                </a:cxn>
                <a:cxn ang="0">
                  <a:pos x="102" y="134"/>
                </a:cxn>
                <a:cxn ang="0">
                  <a:pos x="140" y="98"/>
                </a:cxn>
                <a:cxn ang="0">
                  <a:pos x="126" y="100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6" y="96"/>
                </a:cxn>
                <a:cxn ang="0">
                  <a:pos x="134" y="86"/>
                </a:cxn>
              </a:cxnLst>
              <a:rect l="0" t="0" r="r" b="b"/>
              <a:pathLst>
                <a:path w="170" h="154">
                  <a:moveTo>
                    <a:pt x="106" y="50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4" y="62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108" y="74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88" y="92"/>
                  </a:lnTo>
                  <a:lnTo>
                    <a:pt x="82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4" y="92"/>
                  </a:lnTo>
                  <a:lnTo>
                    <a:pt x="50" y="90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4" y="58"/>
                  </a:lnTo>
                  <a:lnTo>
                    <a:pt x="104" y="54"/>
                  </a:lnTo>
                  <a:lnTo>
                    <a:pt x="106" y="50"/>
                  </a:lnTo>
                  <a:close/>
                  <a:moveTo>
                    <a:pt x="68" y="42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50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68" y="42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0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8"/>
                  </a:lnTo>
                  <a:lnTo>
                    <a:pt x="56" y="42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2"/>
                  </a:lnTo>
                  <a:lnTo>
                    <a:pt x="58" y="142"/>
                  </a:lnTo>
                  <a:lnTo>
                    <a:pt x="64" y="142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8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00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98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90" y="144"/>
                  </a:lnTo>
                  <a:lnTo>
                    <a:pt x="86" y="146"/>
                  </a:lnTo>
                  <a:lnTo>
                    <a:pt x="80" y="150"/>
                  </a:lnTo>
                  <a:lnTo>
                    <a:pt x="76" y="152"/>
                  </a:lnTo>
                  <a:lnTo>
                    <a:pt x="70" y="152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2" y="154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6" y="112"/>
                  </a:lnTo>
                  <a:lnTo>
                    <a:pt x="18" y="116"/>
                  </a:lnTo>
                  <a:lnTo>
                    <a:pt x="18" y="120"/>
                  </a:lnTo>
                  <a:lnTo>
                    <a:pt x="22" y="124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30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26" y="144"/>
                  </a:lnTo>
                  <a:lnTo>
                    <a:pt x="22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6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6" y="70"/>
                  </a:lnTo>
                  <a:lnTo>
                    <a:pt x="14" y="76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0"/>
                  </a:lnTo>
                  <a:close/>
                  <a:moveTo>
                    <a:pt x="170" y="84"/>
                  </a:moveTo>
                  <a:lnTo>
                    <a:pt x="156" y="84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6" y="30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90" y="0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6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8"/>
                  </a:lnTo>
                  <a:lnTo>
                    <a:pt x="144" y="20"/>
                  </a:lnTo>
                  <a:lnTo>
                    <a:pt x="146" y="24"/>
                  </a:lnTo>
                  <a:lnTo>
                    <a:pt x="150" y="26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4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70" y="84"/>
                  </a:lnTo>
                  <a:close/>
                  <a:moveTo>
                    <a:pt x="96" y="116"/>
                  </a:moveTo>
                  <a:lnTo>
                    <a:pt x="108" y="118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4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2"/>
                  </a:lnTo>
                  <a:lnTo>
                    <a:pt x="152" y="118"/>
                  </a:lnTo>
                  <a:lnTo>
                    <a:pt x="154" y="114"/>
                  </a:lnTo>
                  <a:lnTo>
                    <a:pt x="154" y="108"/>
                  </a:lnTo>
                  <a:lnTo>
                    <a:pt x="156" y="104"/>
                  </a:lnTo>
                  <a:lnTo>
                    <a:pt x="156" y="98"/>
                  </a:lnTo>
                  <a:lnTo>
                    <a:pt x="156" y="92"/>
                  </a:lnTo>
                  <a:lnTo>
                    <a:pt x="156" y="84"/>
                  </a:lnTo>
                  <a:lnTo>
                    <a:pt x="170" y="84"/>
                  </a:lnTo>
                  <a:lnTo>
                    <a:pt x="168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6" y="118"/>
                  </a:lnTo>
                  <a:lnTo>
                    <a:pt x="164" y="122"/>
                  </a:lnTo>
                  <a:lnTo>
                    <a:pt x="162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4" y="138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6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98" y="130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40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6" y="100"/>
                  </a:lnTo>
                  <a:lnTo>
                    <a:pt x="122" y="100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8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2" y="98"/>
                  </a:lnTo>
                  <a:lnTo>
                    <a:pt x="106" y="96"/>
                  </a:lnTo>
                  <a:lnTo>
                    <a:pt x="110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8" name="Freeform 70"/>
            <p:cNvSpPr>
              <a:spLocks noEditPoints="1"/>
            </p:cNvSpPr>
            <p:nvPr/>
          </p:nvSpPr>
          <p:spPr bwMode="auto">
            <a:xfrm>
              <a:off x="2073" y="3012"/>
              <a:ext cx="168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2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8"/>
                </a:cxn>
                <a:cxn ang="0">
                  <a:pos x="80" y="94"/>
                </a:cxn>
                <a:cxn ang="0">
                  <a:pos x="58" y="52"/>
                </a:cxn>
                <a:cxn ang="0">
                  <a:pos x="72" y="56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4"/>
                </a:cxn>
                <a:cxn ang="0">
                  <a:pos x="50" y="154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2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2" y="16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6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2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2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6"/>
                </a:cxn>
                <a:cxn ang="0">
                  <a:pos x="102" y="134"/>
                </a:cxn>
                <a:cxn ang="0">
                  <a:pos x="138" y="98"/>
                </a:cxn>
                <a:cxn ang="0">
                  <a:pos x="124" y="98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4" y="94"/>
                </a:cxn>
                <a:cxn ang="0">
                  <a:pos x="134" y="86"/>
                </a:cxn>
              </a:cxnLst>
              <a:rect l="0" t="0" r="r" b="b"/>
              <a:pathLst>
                <a:path w="168" h="154">
                  <a:moveTo>
                    <a:pt x="106" y="48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4" y="62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0" y="90"/>
                  </a:lnTo>
                  <a:lnTo>
                    <a:pt x="88" y="92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4" y="104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4" y="92"/>
                  </a:lnTo>
                  <a:lnTo>
                    <a:pt x="50" y="90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4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4" y="30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8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2" y="56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2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98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0" y="150"/>
                  </a:lnTo>
                  <a:lnTo>
                    <a:pt x="76" y="152"/>
                  </a:lnTo>
                  <a:lnTo>
                    <a:pt x="70" y="152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0" y="154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6" y="116"/>
                  </a:lnTo>
                  <a:lnTo>
                    <a:pt x="18" y="120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2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16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6" y="70"/>
                  </a:lnTo>
                  <a:lnTo>
                    <a:pt x="14" y="74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88" y="14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6" y="14"/>
                  </a:lnTo>
                  <a:lnTo>
                    <a:pt x="140" y="18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50" y="26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4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4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2" y="114"/>
                  </a:lnTo>
                  <a:lnTo>
                    <a:pt x="154" y="108"/>
                  </a:lnTo>
                  <a:lnTo>
                    <a:pt x="154" y="104"/>
                  </a:lnTo>
                  <a:lnTo>
                    <a:pt x="156" y="98"/>
                  </a:lnTo>
                  <a:lnTo>
                    <a:pt x="156" y="92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8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6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38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6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6" y="86"/>
                  </a:lnTo>
                  <a:lnTo>
                    <a:pt x="140" y="86"/>
                  </a:lnTo>
                  <a:lnTo>
                    <a:pt x="13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7" name="Freeform 69"/>
            <p:cNvSpPr>
              <a:spLocks noEditPoints="1"/>
            </p:cNvSpPr>
            <p:nvPr/>
          </p:nvSpPr>
          <p:spPr bwMode="auto">
            <a:xfrm>
              <a:off x="2073" y="3162"/>
              <a:ext cx="168" cy="153"/>
            </a:xfrm>
            <a:custGeom>
              <a:avLst/>
              <a:gdLst/>
              <a:ahLst/>
              <a:cxnLst>
                <a:cxn ang="0">
                  <a:pos x="108" y="73"/>
                </a:cxn>
                <a:cxn ang="0">
                  <a:pos x="86" y="91"/>
                </a:cxn>
                <a:cxn ang="0">
                  <a:pos x="48" y="103"/>
                </a:cxn>
                <a:cxn ang="0">
                  <a:pos x="38" y="95"/>
                </a:cxn>
                <a:cxn ang="0">
                  <a:pos x="82" y="79"/>
                </a:cxn>
                <a:cxn ang="0">
                  <a:pos x="98" y="65"/>
                </a:cxn>
                <a:cxn ang="0">
                  <a:pos x="56" y="41"/>
                </a:cxn>
                <a:cxn ang="0">
                  <a:pos x="62" y="21"/>
                </a:cxn>
                <a:cxn ang="0">
                  <a:pos x="82" y="13"/>
                </a:cxn>
                <a:cxn ang="0">
                  <a:pos x="104" y="17"/>
                </a:cxn>
                <a:cxn ang="0">
                  <a:pos x="118" y="35"/>
                </a:cxn>
                <a:cxn ang="0">
                  <a:pos x="106" y="41"/>
                </a:cxn>
                <a:cxn ang="0">
                  <a:pos x="100" y="29"/>
                </a:cxn>
                <a:cxn ang="0">
                  <a:pos x="88" y="25"/>
                </a:cxn>
                <a:cxn ang="0">
                  <a:pos x="74" y="27"/>
                </a:cxn>
                <a:cxn ang="0">
                  <a:pos x="68" y="35"/>
                </a:cxn>
                <a:cxn ang="0">
                  <a:pos x="80" y="93"/>
                </a:cxn>
                <a:cxn ang="0">
                  <a:pos x="58" y="51"/>
                </a:cxn>
                <a:cxn ang="0">
                  <a:pos x="72" y="53"/>
                </a:cxn>
                <a:cxn ang="0">
                  <a:pos x="96" y="97"/>
                </a:cxn>
                <a:cxn ang="0">
                  <a:pos x="68" y="139"/>
                </a:cxn>
                <a:cxn ang="0">
                  <a:pos x="86" y="125"/>
                </a:cxn>
                <a:cxn ang="0">
                  <a:pos x="98" y="109"/>
                </a:cxn>
                <a:cxn ang="0">
                  <a:pos x="88" y="143"/>
                </a:cxn>
                <a:cxn ang="0">
                  <a:pos x="50" y="151"/>
                </a:cxn>
                <a:cxn ang="0">
                  <a:pos x="14" y="105"/>
                </a:cxn>
                <a:cxn ang="0">
                  <a:pos x="28" y="131"/>
                </a:cxn>
                <a:cxn ang="0">
                  <a:pos x="38" y="151"/>
                </a:cxn>
                <a:cxn ang="0">
                  <a:pos x="10" y="129"/>
                </a:cxn>
                <a:cxn ang="0">
                  <a:pos x="0" y="89"/>
                </a:cxn>
                <a:cxn ang="0">
                  <a:pos x="70" y="15"/>
                </a:cxn>
                <a:cxn ang="0">
                  <a:pos x="46" y="25"/>
                </a:cxn>
                <a:cxn ang="0">
                  <a:pos x="24" y="49"/>
                </a:cxn>
                <a:cxn ang="0">
                  <a:pos x="0" y="83"/>
                </a:cxn>
                <a:cxn ang="0">
                  <a:pos x="18" y="37"/>
                </a:cxn>
                <a:cxn ang="0">
                  <a:pos x="42" y="13"/>
                </a:cxn>
                <a:cxn ang="0">
                  <a:pos x="72" y="2"/>
                </a:cxn>
                <a:cxn ang="0">
                  <a:pos x="156" y="73"/>
                </a:cxn>
                <a:cxn ang="0">
                  <a:pos x="144" y="41"/>
                </a:cxn>
                <a:cxn ang="0">
                  <a:pos x="130" y="23"/>
                </a:cxn>
                <a:cxn ang="0">
                  <a:pos x="104" y="13"/>
                </a:cxn>
                <a:cxn ang="0">
                  <a:pos x="106" y="2"/>
                </a:cxn>
                <a:cxn ang="0">
                  <a:pos x="136" y="13"/>
                </a:cxn>
                <a:cxn ang="0">
                  <a:pos x="156" y="35"/>
                </a:cxn>
                <a:cxn ang="0">
                  <a:pos x="168" y="71"/>
                </a:cxn>
                <a:cxn ang="0">
                  <a:pos x="108" y="119"/>
                </a:cxn>
                <a:cxn ang="0">
                  <a:pos x="118" y="129"/>
                </a:cxn>
                <a:cxn ang="0">
                  <a:pos x="134" y="133"/>
                </a:cxn>
                <a:cxn ang="0">
                  <a:pos x="148" y="123"/>
                </a:cxn>
                <a:cxn ang="0">
                  <a:pos x="156" y="89"/>
                </a:cxn>
                <a:cxn ang="0">
                  <a:pos x="164" y="115"/>
                </a:cxn>
                <a:cxn ang="0">
                  <a:pos x="146" y="141"/>
                </a:cxn>
                <a:cxn ang="0">
                  <a:pos x="122" y="145"/>
                </a:cxn>
                <a:cxn ang="0">
                  <a:pos x="102" y="133"/>
                </a:cxn>
                <a:cxn ang="0">
                  <a:pos x="138" y="97"/>
                </a:cxn>
                <a:cxn ang="0">
                  <a:pos x="124" y="97"/>
                </a:cxn>
                <a:cxn ang="0">
                  <a:pos x="110" y="107"/>
                </a:cxn>
                <a:cxn ang="0">
                  <a:pos x="96" y="113"/>
                </a:cxn>
                <a:cxn ang="0">
                  <a:pos x="104" y="93"/>
                </a:cxn>
                <a:cxn ang="0">
                  <a:pos x="134" y="83"/>
                </a:cxn>
              </a:cxnLst>
              <a:rect l="0" t="0" r="r" b="b"/>
              <a:pathLst>
                <a:path w="168" h="153">
                  <a:moveTo>
                    <a:pt x="104" y="47"/>
                  </a:moveTo>
                  <a:lnTo>
                    <a:pt x="118" y="51"/>
                  </a:lnTo>
                  <a:lnTo>
                    <a:pt x="116" y="55"/>
                  </a:lnTo>
                  <a:lnTo>
                    <a:pt x="114" y="61"/>
                  </a:lnTo>
                  <a:lnTo>
                    <a:pt x="112" y="65"/>
                  </a:lnTo>
                  <a:lnTo>
                    <a:pt x="110" y="69"/>
                  </a:lnTo>
                  <a:lnTo>
                    <a:pt x="108" y="73"/>
                  </a:lnTo>
                  <a:lnTo>
                    <a:pt x="106" y="75"/>
                  </a:lnTo>
                  <a:lnTo>
                    <a:pt x="102" y="79"/>
                  </a:lnTo>
                  <a:lnTo>
                    <a:pt x="100" y="81"/>
                  </a:lnTo>
                  <a:lnTo>
                    <a:pt x="96" y="85"/>
                  </a:lnTo>
                  <a:lnTo>
                    <a:pt x="94" y="87"/>
                  </a:lnTo>
                  <a:lnTo>
                    <a:pt x="90" y="89"/>
                  </a:lnTo>
                  <a:lnTo>
                    <a:pt x="86" y="91"/>
                  </a:lnTo>
                  <a:lnTo>
                    <a:pt x="80" y="93"/>
                  </a:lnTo>
                  <a:lnTo>
                    <a:pt x="74" y="95"/>
                  </a:lnTo>
                  <a:lnTo>
                    <a:pt x="62" y="97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34" y="103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4" y="91"/>
                  </a:lnTo>
                  <a:lnTo>
                    <a:pt x="50" y="89"/>
                  </a:lnTo>
                  <a:lnTo>
                    <a:pt x="60" y="85"/>
                  </a:lnTo>
                  <a:lnTo>
                    <a:pt x="70" y="83"/>
                  </a:lnTo>
                  <a:lnTo>
                    <a:pt x="76" y="81"/>
                  </a:lnTo>
                  <a:lnTo>
                    <a:pt x="82" y="79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2" y="73"/>
                  </a:lnTo>
                  <a:lnTo>
                    <a:pt x="94" y="71"/>
                  </a:lnTo>
                  <a:lnTo>
                    <a:pt x="96" y="69"/>
                  </a:lnTo>
                  <a:lnTo>
                    <a:pt x="98" y="65"/>
                  </a:lnTo>
                  <a:lnTo>
                    <a:pt x="100" y="63"/>
                  </a:lnTo>
                  <a:lnTo>
                    <a:pt x="102" y="59"/>
                  </a:lnTo>
                  <a:lnTo>
                    <a:pt x="102" y="55"/>
                  </a:lnTo>
                  <a:lnTo>
                    <a:pt x="104" y="51"/>
                  </a:lnTo>
                  <a:lnTo>
                    <a:pt x="104" y="47"/>
                  </a:lnTo>
                  <a:close/>
                  <a:moveTo>
                    <a:pt x="68" y="39"/>
                  </a:moveTo>
                  <a:lnTo>
                    <a:pt x="56" y="41"/>
                  </a:lnTo>
                  <a:lnTo>
                    <a:pt x="56" y="37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8" y="27"/>
                  </a:lnTo>
                  <a:lnTo>
                    <a:pt x="58" y="25"/>
                  </a:lnTo>
                  <a:lnTo>
                    <a:pt x="60" y="23"/>
                  </a:lnTo>
                  <a:lnTo>
                    <a:pt x="62" y="21"/>
                  </a:lnTo>
                  <a:lnTo>
                    <a:pt x="66" y="19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74" y="15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4" y="17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6" y="31"/>
                  </a:lnTo>
                  <a:lnTo>
                    <a:pt x="118" y="35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5"/>
                  </a:lnTo>
                  <a:lnTo>
                    <a:pt x="118" y="51"/>
                  </a:lnTo>
                  <a:lnTo>
                    <a:pt x="104" y="47"/>
                  </a:lnTo>
                  <a:lnTo>
                    <a:pt x="106" y="45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6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6" y="27"/>
                  </a:lnTo>
                  <a:lnTo>
                    <a:pt x="74" y="27"/>
                  </a:lnTo>
                  <a:lnTo>
                    <a:pt x="72" y="29"/>
                  </a:lnTo>
                  <a:lnTo>
                    <a:pt x="70" y="31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7"/>
                  </a:lnTo>
                  <a:lnTo>
                    <a:pt x="68" y="39"/>
                  </a:lnTo>
                  <a:close/>
                  <a:moveTo>
                    <a:pt x="98" y="103"/>
                  </a:moveTo>
                  <a:lnTo>
                    <a:pt x="86" y="107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0" y="93"/>
                  </a:lnTo>
                  <a:lnTo>
                    <a:pt x="78" y="89"/>
                  </a:lnTo>
                  <a:lnTo>
                    <a:pt x="74" y="81"/>
                  </a:lnTo>
                  <a:lnTo>
                    <a:pt x="70" y="75"/>
                  </a:lnTo>
                  <a:lnTo>
                    <a:pt x="64" y="67"/>
                  </a:lnTo>
                  <a:lnTo>
                    <a:pt x="60" y="59"/>
                  </a:lnTo>
                  <a:lnTo>
                    <a:pt x="58" y="55"/>
                  </a:lnTo>
                  <a:lnTo>
                    <a:pt x="58" y="51"/>
                  </a:lnTo>
                  <a:lnTo>
                    <a:pt x="56" y="45"/>
                  </a:lnTo>
                  <a:lnTo>
                    <a:pt x="56" y="41"/>
                  </a:lnTo>
                  <a:lnTo>
                    <a:pt x="68" y="39"/>
                  </a:lnTo>
                  <a:lnTo>
                    <a:pt x="68" y="43"/>
                  </a:lnTo>
                  <a:lnTo>
                    <a:pt x="70" y="47"/>
                  </a:lnTo>
                  <a:lnTo>
                    <a:pt x="70" y="51"/>
                  </a:lnTo>
                  <a:lnTo>
                    <a:pt x="72" y="53"/>
                  </a:lnTo>
                  <a:lnTo>
                    <a:pt x="76" y="61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90" y="83"/>
                  </a:lnTo>
                  <a:lnTo>
                    <a:pt x="92" y="87"/>
                  </a:lnTo>
                  <a:lnTo>
                    <a:pt x="94" y="93"/>
                  </a:lnTo>
                  <a:lnTo>
                    <a:pt x="96" y="97"/>
                  </a:lnTo>
                  <a:lnTo>
                    <a:pt x="98" y="103"/>
                  </a:lnTo>
                  <a:close/>
                  <a:moveTo>
                    <a:pt x="44" y="151"/>
                  </a:moveTo>
                  <a:lnTo>
                    <a:pt x="46" y="139"/>
                  </a:lnTo>
                  <a:lnTo>
                    <a:pt x="52" y="139"/>
                  </a:lnTo>
                  <a:lnTo>
                    <a:pt x="58" y="139"/>
                  </a:lnTo>
                  <a:lnTo>
                    <a:pt x="62" y="139"/>
                  </a:lnTo>
                  <a:lnTo>
                    <a:pt x="68" y="139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8" y="135"/>
                  </a:lnTo>
                  <a:lnTo>
                    <a:pt x="80" y="133"/>
                  </a:lnTo>
                  <a:lnTo>
                    <a:pt x="82" y="131"/>
                  </a:lnTo>
                  <a:lnTo>
                    <a:pt x="84" y="129"/>
                  </a:lnTo>
                  <a:lnTo>
                    <a:pt x="86" y="125"/>
                  </a:lnTo>
                  <a:lnTo>
                    <a:pt x="86" y="123"/>
                  </a:lnTo>
                  <a:lnTo>
                    <a:pt x="86" y="119"/>
                  </a:lnTo>
                  <a:lnTo>
                    <a:pt x="86" y="115"/>
                  </a:lnTo>
                  <a:lnTo>
                    <a:pt x="86" y="111"/>
                  </a:lnTo>
                  <a:lnTo>
                    <a:pt x="86" y="107"/>
                  </a:lnTo>
                  <a:lnTo>
                    <a:pt x="98" y="103"/>
                  </a:lnTo>
                  <a:lnTo>
                    <a:pt x="98" y="109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8" y="125"/>
                  </a:lnTo>
                  <a:lnTo>
                    <a:pt x="96" y="129"/>
                  </a:lnTo>
                  <a:lnTo>
                    <a:pt x="94" y="135"/>
                  </a:lnTo>
                  <a:lnTo>
                    <a:pt x="92" y="139"/>
                  </a:lnTo>
                  <a:lnTo>
                    <a:pt x="88" y="143"/>
                  </a:lnTo>
                  <a:lnTo>
                    <a:pt x="84" y="145"/>
                  </a:lnTo>
                  <a:lnTo>
                    <a:pt x="80" y="147"/>
                  </a:lnTo>
                  <a:lnTo>
                    <a:pt x="74" y="149"/>
                  </a:lnTo>
                  <a:lnTo>
                    <a:pt x="70" y="151"/>
                  </a:lnTo>
                  <a:lnTo>
                    <a:pt x="64" y="153"/>
                  </a:lnTo>
                  <a:lnTo>
                    <a:pt x="58" y="153"/>
                  </a:lnTo>
                  <a:lnTo>
                    <a:pt x="50" y="151"/>
                  </a:lnTo>
                  <a:lnTo>
                    <a:pt x="44" y="151"/>
                  </a:lnTo>
                  <a:close/>
                  <a:moveTo>
                    <a:pt x="0" y="83"/>
                  </a:moveTo>
                  <a:lnTo>
                    <a:pt x="12" y="85"/>
                  </a:lnTo>
                  <a:lnTo>
                    <a:pt x="12" y="89"/>
                  </a:lnTo>
                  <a:lnTo>
                    <a:pt x="12" y="95"/>
                  </a:lnTo>
                  <a:lnTo>
                    <a:pt x="12" y="101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6" y="113"/>
                  </a:lnTo>
                  <a:lnTo>
                    <a:pt x="18" y="117"/>
                  </a:lnTo>
                  <a:lnTo>
                    <a:pt x="20" y="121"/>
                  </a:lnTo>
                  <a:lnTo>
                    <a:pt x="22" y="125"/>
                  </a:lnTo>
                  <a:lnTo>
                    <a:pt x="26" y="129"/>
                  </a:lnTo>
                  <a:lnTo>
                    <a:pt x="28" y="131"/>
                  </a:lnTo>
                  <a:lnTo>
                    <a:pt x="32" y="133"/>
                  </a:lnTo>
                  <a:lnTo>
                    <a:pt x="34" y="135"/>
                  </a:lnTo>
                  <a:lnTo>
                    <a:pt x="38" y="137"/>
                  </a:lnTo>
                  <a:lnTo>
                    <a:pt x="42" y="137"/>
                  </a:lnTo>
                  <a:lnTo>
                    <a:pt x="46" y="139"/>
                  </a:lnTo>
                  <a:lnTo>
                    <a:pt x="44" y="151"/>
                  </a:lnTo>
                  <a:lnTo>
                    <a:pt x="38" y="151"/>
                  </a:lnTo>
                  <a:lnTo>
                    <a:pt x="34" y="149"/>
                  </a:lnTo>
                  <a:lnTo>
                    <a:pt x="28" y="147"/>
                  </a:lnTo>
                  <a:lnTo>
                    <a:pt x="24" y="143"/>
                  </a:lnTo>
                  <a:lnTo>
                    <a:pt x="20" y="141"/>
                  </a:lnTo>
                  <a:lnTo>
                    <a:pt x="16" y="137"/>
                  </a:lnTo>
                  <a:lnTo>
                    <a:pt x="14" y="133"/>
                  </a:lnTo>
                  <a:lnTo>
                    <a:pt x="10" y="129"/>
                  </a:lnTo>
                  <a:lnTo>
                    <a:pt x="8" y="123"/>
                  </a:lnTo>
                  <a:lnTo>
                    <a:pt x="4" y="119"/>
                  </a:lnTo>
                  <a:lnTo>
                    <a:pt x="2" y="113"/>
                  </a:lnTo>
                  <a:lnTo>
                    <a:pt x="2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3"/>
                  </a:lnTo>
                  <a:close/>
                  <a:moveTo>
                    <a:pt x="88" y="0"/>
                  </a:moveTo>
                  <a:lnTo>
                    <a:pt x="88" y="11"/>
                  </a:lnTo>
                  <a:lnTo>
                    <a:pt x="84" y="13"/>
                  </a:lnTo>
                  <a:lnTo>
                    <a:pt x="80" y="13"/>
                  </a:lnTo>
                  <a:lnTo>
                    <a:pt x="76" y="13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52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3"/>
                  </a:lnTo>
                  <a:lnTo>
                    <a:pt x="24" y="49"/>
                  </a:lnTo>
                  <a:lnTo>
                    <a:pt x="20" y="55"/>
                  </a:lnTo>
                  <a:lnTo>
                    <a:pt x="18" y="61"/>
                  </a:lnTo>
                  <a:lnTo>
                    <a:pt x="16" y="67"/>
                  </a:lnTo>
                  <a:lnTo>
                    <a:pt x="14" y="73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6" y="57"/>
                  </a:lnTo>
                  <a:lnTo>
                    <a:pt x="10" y="51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2" y="31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42" y="13"/>
                  </a:lnTo>
                  <a:lnTo>
                    <a:pt x="46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3"/>
                  </a:moveTo>
                  <a:lnTo>
                    <a:pt x="156" y="83"/>
                  </a:lnTo>
                  <a:lnTo>
                    <a:pt x="156" y="77"/>
                  </a:lnTo>
                  <a:lnTo>
                    <a:pt x="156" y="73"/>
                  </a:lnTo>
                  <a:lnTo>
                    <a:pt x="154" y="67"/>
                  </a:lnTo>
                  <a:lnTo>
                    <a:pt x="154" y="61"/>
                  </a:lnTo>
                  <a:lnTo>
                    <a:pt x="152" y="55"/>
                  </a:lnTo>
                  <a:lnTo>
                    <a:pt x="150" y="49"/>
                  </a:lnTo>
                  <a:lnTo>
                    <a:pt x="148" y="47"/>
                  </a:lnTo>
                  <a:lnTo>
                    <a:pt x="146" y="43"/>
                  </a:lnTo>
                  <a:lnTo>
                    <a:pt x="144" y="41"/>
                  </a:lnTo>
                  <a:lnTo>
                    <a:pt x="144" y="37"/>
                  </a:lnTo>
                  <a:lnTo>
                    <a:pt x="142" y="35"/>
                  </a:lnTo>
                  <a:lnTo>
                    <a:pt x="140" y="33"/>
                  </a:lnTo>
                  <a:lnTo>
                    <a:pt x="138" y="31"/>
                  </a:lnTo>
                  <a:lnTo>
                    <a:pt x="134" y="27"/>
                  </a:lnTo>
                  <a:lnTo>
                    <a:pt x="132" y="25"/>
                  </a:lnTo>
                  <a:lnTo>
                    <a:pt x="130" y="23"/>
                  </a:lnTo>
                  <a:lnTo>
                    <a:pt x="126" y="21"/>
                  </a:lnTo>
                  <a:lnTo>
                    <a:pt x="124" y="19"/>
                  </a:lnTo>
                  <a:lnTo>
                    <a:pt x="120" y="17"/>
                  </a:lnTo>
                  <a:lnTo>
                    <a:pt x="116" y="17"/>
                  </a:lnTo>
                  <a:lnTo>
                    <a:pt x="112" y="15"/>
                  </a:lnTo>
                  <a:lnTo>
                    <a:pt x="108" y="13"/>
                  </a:lnTo>
                  <a:lnTo>
                    <a:pt x="104" y="13"/>
                  </a:lnTo>
                  <a:lnTo>
                    <a:pt x="98" y="13"/>
                  </a:lnTo>
                  <a:lnTo>
                    <a:pt x="94" y="13"/>
                  </a:lnTo>
                  <a:lnTo>
                    <a:pt x="88" y="11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2" y="11"/>
                  </a:lnTo>
                  <a:lnTo>
                    <a:pt x="136" y="13"/>
                  </a:lnTo>
                  <a:lnTo>
                    <a:pt x="140" y="15"/>
                  </a:lnTo>
                  <a:lnTo>
                    <a:pt x="144" y="19"/>
                  </a:lnTo>
                  <a:lnTo>
                    <a:pt x="146" y="21"/>
                  </a:lnTo>
                  <a:lnTo>
                    <a:pt x="148" y="25"/>
                  </a:lnTo>
                  <a:lnTo>
                    <a:pt x="152" y="27"/>
                  </a:lnTo>
                  <a:lnTo>
                    <a:pt x="154" y="31"/>
                  </a:lnTo>
                  <a:lnTo>
                    <a:pt x="156" y="35"/>
                  </a:lnTo>
                  <a:lnTo>
                    <a:pt x="158" y="37"/>
                  </a:lnTo>
                  <a:lnTo>
                    <a:pt x="160" y="41"/>
                  </a:lnTo>
                  <a:lnTo>
                    <a:pt x="160" y="45"/>
                  </a:lnTo>
                  <a:lnTo>
                    <a:pt x="164" y="51"/>
                  </a:lnTo>
                  <a:lnTo>
                    <a:pt x="166" y="59"/>
                  </a:lnTo>
                  <a:lnTo>
                    <a:pt x="166" y="65"/>
                  </a:lnTo>
                  <a:lnTo>
                    <a:pt x="168" y="71"/>
                  </a:lnTo>
                  <a:lnTo>
                    <a:pt x="168" y="77"/>
                  </a:lnTo>
                  <a:lnTo>
                    <a:pt x="168" y="83"/>
                  </a:lnTo>
                  <a:close/>
                  <a:moveTo>
                    <a:pt x="94" y="115"/>
                  </a:moveTo>
                  <a:lnTo>
                    <a:pt x="108" y="115"/>
                  </a:lnTo>
                  <a:lnTo>
                    <a:pt x="108" y="117"/>
                  </a:lnTo>
                  <a:lnTo>
                    <a:pt x="108" y="119"/>
                  </a:lnTo>
                  <a:lnTo>
                    <a:pt x="110" y="121"/>
                  </a:lnTo>
                  <a:lnTo>
                    <a:pt x="110" y="123"/>
                  </a:lnTo>
                  <a:lnTo>
                    <a:pt x="112" y="125"/>
                  </a:lnTo>
                  <a:lnTo>
                    <a:pt x="114" y="127"/>
                  </a:lnTo>
                  <a:lnTo>
                    <a:pt x="116" y="129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2" y="131"/>
                  </a:lnTo>
                  <a:lnTo>
                    <a:pt x="124" y="133"/>
                  </a:lnTo>
                  <a:lnTo>
                    <a:pt x="126" y="133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1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2" y="129"/>
                  </a:lnTo>
                  <a:lnTo>
                    <a:pt x="144" y="127"/>
                  </a:lnTo>
                  <a:lnTo>
                    <a:pt x="146" y="125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0" y="115"/>
                  </a:lnTo>
                  <a:lnTo>
                    <a:pt x="152" y="111"/>
                  </a:lnTo>
                  <a:lnTo>
                    <a:pt x="154" y="107"/>
                  </a:lnTo>
                  <a:lnTo>
                    <a:pt x="154" y="103"/>
                  </a:lnTo>
                  <a:lnTo>
                    <a:pt x="156" y="97"/>
                  </a:lnTo>
                  <a:lnTo>
                    <a:pt x="156" y="89"/>
                  </a:lnTo>
                  <a:lnTo>
                    <a:pt x="156" y="83"/>
                  </a:lnTo>
                  <a:lnTo>
                    <a:pt x="168" y="83"/>
                  </a:lnTo>
                  <a:lnTo>
                    <a:pt x="168" y="91"/>
                  </a:lnTo>
                  <a:lnTo>
                    <a:pt x="168" y="97"/>
                  </a:lnTo>
                  <a:lnTo>
                    <a:pt x="166" y="103"/>
                  </a:lnTo>
                  <a:lnTo>
                    <a:pt x="166" y="111"/>
                  </a:lnTo>
                  <a:lnTo>
                    <a:pt x="164" y="115"/>
                  </a:lnTo>
                  <a:lnTo>
                    <a:pt x="162" y="121"/>
                  </a:lnTo>
                  <a:lnTo>
                    <a:pt x="160" y="125"/>
                  </a:lnTo>
                  <a:lnTo>
                    <a:pt x="158" y="129"/>
                  </a:lnTo>
                  <a:lnTo>
                    <a:pt x="156" y="133"/>
                  </a:lnTo>
                  <a:lnTo>
                    <a:pt x="152" y="137"/>
                  </a:lnTo>
                  <a:lnTo>
                    <a:pt x="150" y="139"/>
                  </a:lnTo>
                  <a:lnTo>
                    <a:pt x="146" y="141"/>
                  </a:lnTo>
                  <a:lnTo>
                    <a:pt x="142" y="143"/>
                  </a:lnTo>
                  <a:lnTo>
                    <a:pt x="140" y="143"/>
                  </a:lnTo>
                  <a:lnTo>
                    <a:pt x="136" y="145"/>
                  </a:lnTo>
                  <a:lnTo>
                    <a:pt x="132" y="145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22" y="145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2" y="141"/>
                  </a:lnTo>
                  <a:lnTo>
                    <a:pt x="110" y="139"/>
                  </a:lnTo>
                  <a:lnTo>
                    <a:pt x="106" y="137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0" y="131"/>
                  </a:lnTo>
                  <a:lnTo>
                    <a:pt x="98" y="127"/>
                  </a:lnTo>
                  <a:lnTo>
                    <a:pt x="96" y="125"/>
                  </a:lnTo>
                  <a:lnTo>
                    <a:pt x="96" y="121"/>
                  </a:lnTo>
                  <a:lnTo>
                    <a:pt x="96" y="119"/>
                  </a:lnTo>
                  <a:lnTo>
                    <a:pt x="94" y="115"/>
                  </a:lnTo>
                  <a:close/>
                  <a:moveTo>
                    <a:pt x="138" y="97"/>
                  </a:moveTo>
                  <a:lnTo>
                    <a:pt x="140" y="83"/>
                  </a:lnTo>
                  <a:lnTo>
                    <a:pt x="140" y="97"/>
                  </a:lnTo>
                  <a:lnTo>
                    <a:pt x="136" y="97"/>
                  </a:lnTo>
                  <a:lnTo>
                    <a:pt x="134" y="97"/>
                  </a:lnTo>
                  <a:lnTo>
                    <a:pt x="132" y="97"/>
                  </a:lnTo>
                  <a:lnTo>
                    <a:pt x="128" y="97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18" y="99"/>
                  </a:lnTo>
                  <a:lnTo>
                    <a:pt x="116" y="101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8" y="113"/>
                  </a:lnTo>
                  <a:lnTo>
                    <a:pt x="108" y="115"/>
                  </a:lnTo>
                  <a:lnTo>
                    <a:pt x="94" y="115"/>
                  </a:lnTo>
                  <a:lnTo>
                    <a:pt x="96" y="113"/>
                  </a:lnTo>
                  <a:lnTo>
                    <a:pt x="96" y="109"/>
                  </a:lnTo>
                  <a:lnTo>
                    <a:pt x="96" y="105"/>
                  </a:lnTo>
                  <a:lnTo>
                    <a:pt x="98" y="103"/>
                  </a:lnTo>
                  <a:lnTo>
                    <a:pt x="98" y="101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3"/>
                  </a:lnTo>
                  <a:lnTo>
                    <a:pt x="108" y="91"/>
                  </a:lnTo>
                  <a:lnTo>
                    <a:pt x="112" y="89"/>
                  </a:lnTo>
                  <a:lnTo>
                    <a:pt x="118" y="87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30" y="85"/>
                  </a:lnTo>
                  <a:lnTo>
                    <a:pt x="134" y="83"/>
                  </a:lnTo>
                  <a:lnTo>
                    <a:pt x="136" y="83"/>
                  </a:lnTo>
                  <a:lnTo>
                    <a:pt x="140" y="83"/>
                  </a:lnTo>
                  <a:lnTo>
                    <a:pt x="138" y="97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6" name="Freeform 68"/>
            <p:cNvSpPr>
              <a:spLocks noEditPoints="1"/>
            </p:cNvSpPr>
            <p:nvPr/>
          </p:nvSpPr>
          <p:spPr bwMode="auto">
            <a:xfrm>
              <a:off x="2073" y="3311"/>
              <a:ext cx="168" cy="152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6" y="90"/>
                </a:cxn>
                <a:cxn ang="0">
                  <a:pos x="46" y="104"/>
                </a:cxn>
                <a:cxn ang="0">
                  <a:pos x="38" y="94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4" y="42"/>
                </a:cxn>
                <a:cxn ang="0">
                  <a:pos x="62" y="20"/>
                </a:cxn>
                <a:cxn ang="0">
                  <a:pos x="82" y="12"/>
                </a:cxn>
                <a:cxn ang="0">
                  <a:pos x="102" y="18"/>
                </a:cxn>
                <a:cxn ang="0">
                  <a:pos x="116" y="36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6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6" y="140"/>
                </a:cxn>
                <a:cxn ang="0">
                  <a:pos x="84" y="126"/>
                </a:cxn>
                <a:cxn ang="0">
                  <a:pos x="98" y="110"/>
                </a:cxn>
                <a:cxn ang="0">
                  <a:pos x="88" y="144"/>
                </a:cxn>
                <a:cxn ang="0">
                  <a:pos x="50" y="152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0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2" y="2"/>
                </a:cxn>
                <a:cxn ang="0">
                  <a:pos x="154" y="74"/>
                </a:cxn>
                <a:cxn ang="0">
                  <a:pos x="144" y="42"/>
                </a:cxn>
                <a:cxn ang="0">
                  <a:pos x="128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6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4"/>
                </a:cxn>
                <a:cxn ang="0">
                  <a:pos x="138" y="98"/>
                </a:cxn>
                <a:cxn ang="0">
                  <a:pos x="124" y="98"/>
                </a:cxn>
                <a:cxn ang="0">
                  <a:pos x="110" y="108"/>
                </a:cxn>
                <a:cxn ang="0">
                  <a:pos x="94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2">
                  <a:moveTo>
                    <a:pt x="104" y="48"/>
                  </a:moveTo>
                  <a:lnTo>
                    <a:pt x="116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96" y="86"/>
                  </a:lnTo>
                  <a:lnTo>
                    <a:pt x="94" y="88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6" y="104"/>
                  </a:lnTo>
                  <a:lnTo>
                    <a:pt x="34" y="102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4"/>
                  </a:lnTo>
                  <a:lnTo>
                    <a:pt x="40" y="92"/>
                  </a:lnTo>
                  <a:lnTo>
                    <a:pt x="44" y="90"/>
                  </a:lnTo>
                  <a:lnTo>
                    <a:pt x="48" y="90"/>
                  </a:lnTo>
                  <a:lnTo>
                    <a:pt x="58" y="86"/>
                  </a:lnTo>
                  <a:lnTo>
                    <a:pt x="70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0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4" y="48"/>
                  </a:lnTo>
                  <a:close/>
                  <a:moveTo>
                    <a:pt x="68" y="40"/>
                  </a:move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6" y="36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6" y="50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6" y="104"/>
                  </a:moveTo>
                  <a:lnTo>
                    <a:pt x="84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68" y="74"/>
                  </a:lnTo>
                  <a:lnTo>
                    <a:pt x="64" y="68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2"/>
                  </a:lnTo>
                  <a:lnTo>
                    <a:pt x="56" y="46"/>
                  </a:lnTo>
                  <a:lnTo>
                    <a:pt x="54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88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6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6" y="140"/>
                  </a:lnTo>
                  <a:lnTo>
                    <a:pt x="62" y="140"/>
                  </a:lnTo>
                  <a:lnTo>
                    <a:pt x="66" y="140"/>
                  </a:lnTo>
                  <a:lnTo>
                    <a:pt x="70" y="138"/>
                  </a:lnTo>
                  <a:lnTo>
                    <a:pt x="74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4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4" y="108"/>
                  </a:lnTo>
                  <a:lnTo>
                    <a:pt x="96" y="104"/>
                  </a:lnTo>
                  <a:lnTo>
                    <a:pt x="98" y="110"/>
                  </a:lnTo>
                  <a:lnTo>
                    <a:pt x="98" y="116"/>
                  </a:lnTo>
                  <a:lnTo>
                    <a:pt x="98" y="120"/>
                  </a:lnTo>
                  <a:lnTo>
                    <a:pt x="98" y="126"/>
                  </a:lnTo>
                  <a:lnTo>
                    <a:pt x="96" y="130"/>
                  </a:lnTo>
                  <a:lnTo>
                    <a:pt x="94" y="136"/>
                  </a:lnTo>
                  <a:lnTo>
                    <a:pt x="92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4" y="150"/>
                  </a:lnTo>
                  <a:lnTo>
                    <a:pt x="70" y="152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50" y="152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2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4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28" y="146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0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0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4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2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4" y="74"/>
                  </a:lnTo>
                  <a:lnTo>
                    <a:pt x="154" y="68"/>
                  </a:lnTo>
                  <a:lnTo>
                    <a:pt x="152" y="62"/>
                  </a:lnTo>
                  <a:lnTo>
                    <a:pt x="152" y="56"/>
                  </a:lnTo>
                  <a:lnTo>
                    <a:pt x="148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4" y="42"/>
                  </a:lnTo>
                  <a:lnTo>
                    <a:pt x="142" y="38"/>
                  </a:lnTo>
                  <a:lnTo>
                    <a:pt x="140" y="36"/>
                  </a:lnTo>
                  <a:lnTo>
                    <a:pt x="138" y="34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28" y="24"/>
                  </a:lnTo>
                  <a:lnTo>
                    <a:pt x="126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98" y="14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8"/>
                  </a:lnTo>
                  <a:lnTo>
                    <a:pt x="128" y="10"/>
                  </a:lnTo>
                  <a:lnTo>
                    <a:pt x="132" y="12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2" y="20"/>
                  </a:lnTo>
                  <a:lnTo>
                    <a:pt x="146" y="22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58" y="42"/>
                  </a:lnTo>
                  <a:lnTo>
                    <a:pt x="160" y="46"/>
                  </a:lnTo>
                  <a:lnTo>
                    <a:pt x="162" y="52"/>
                  </a:lnTo>
                  <a:lnTo>
                    <a:pt x="164" y="60"/>
                  </a:lnTo>
                  <a:lnTo>
                    <a:pt x="166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4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48" y="120"/>
                  </a:lnTo>
                  <a:lnTo>
                    <a:pt x="150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4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98"/>
                  </a:lnTo>
                  <a:lnTo>
                    <a:pt x="166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6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2" y="144"/>
                  </a:lnTo>
                  <a:lnTo>
                    <a:pt x="138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4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4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6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4" y="120"/>
                  </a:lnTo>
                  <a:lnTo>
                    <a:pt x="94" y="116"/>
                  </a:lnTo>
                  <a:close/>
                  <a:moveTo>
                    <a:pt x="138" y="98"/>
                  </a:moveTo>
                  <a:lnTo>
                    <a:pt x="140" y="84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0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0" y="100"/>
                  </a:lnTo>
                  <a:lnTo>
                    <a:pt x="118" y="100"/>
                  </a:lnTo>
                  <a:lnTo>
                    <a:pt x="114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4" y="116"/>
                  </a:lnTo>
                  <a:lnTo>
                    <a:pt x="94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2" y="90"/>
                  </a:lnTo>
                  <a:lnTo>
                    <a:pt x="116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506" y="3034"/>
              <a:ext cx="80" cy="108"/>
            </a:xfrm>
            <a:custGeom>
              <a:avLst/>
              <a:gdLst/>
              <a:ahLst/>
              <a:cxnLst>
                <a:cxn ang="0">
                  <a:pos x="60" y="34"/>
                </a:cxn>
                <a:cxn ang="0">
                  <a:pos x="60" y="1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8" y="14"/>
                </a:cxn>
                <a:cxn ang="0">
                  <a:pos x="78" y="34"/>
                </a:cxn>
                <a:cxn ang="0">
                  <a:pos x="78" y="74"/>
                </a:cxn>
                <a:cxn ang="0">
                  <a:pos x="78" y="94"/>
                </a:cxn>
                <a:cxn ang="0">
                  <a:pos x="80" y="108"/>
                </a:cxn>
                <a:cxn ang="0">
                  <a:pos x="80" y="108"/>
                </a:cxn>
                <a:cxn ang="0">
                  <a:pos x="74" y="108"/>
                </a:cxn>
                <a:cxn ang="0">
                  <a:pos x="68" y="108"/>
                </a:cxn>
                <a:cxn ang="0">
                  <a:pos x="66" y="108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60" y="94"/>
                </a:cxn>
                <a:cxn ang="0">
                  <a:pos x="60" y="74"/>
                </a:cxn>
                <a:cxn ang="0">
                  <a:pos x="60" y="56"/>
                </a:cxn>
                <a:cxn ang="0">
                  <a:pos x="20" y="56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14" y="108"/>
                </a:cxn>
                <a:cxn ang="0">
                  <a:pos x="10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6"/>
                </a:cxn>
                <a:cxn ang="0">
                  <a:pos x="60" y="46"/>
                </a:cxn>
                <a:cxn ang="0">
                  <a:pos x="60" y="34"/>
                </a:cxn>
              </a:cxnLst>
              <a:rect l="0" t="0" r="r" b="b"/>
              <a:pathLst>
                <a:path w="80" h="108">
                  <a:moveTo>
                    <a:pt x="60" y="34"/>
                  </a:moveTo>
                  <a:lnTo>
                    <a:pt x="60" y="1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78" y="14"/>
                  </a:lnTo>
                  <a:lnTo>
                    <a:pt x="78" y="34"/>
                  </a:lnTo>
                  <a:lnTo>
                    <a:pt x="78" y="74"/>
                  </a:lnTo>
                  <a:lnTo>
                    <a:pt x="78" y="94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60" y="94"/>
                  </a:lnTo>
                  <a:lnTo>
                    <a:pt x="60" y="74"/>
                  </a:lnTo>
                  <a:lnTo>
                    <a:pt x="60" y="56"/>
                  </a:lnTo>
                  <a:lnTo>
                    <a:pt x="20" y="56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0" y="108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6"/>
                  </a:lnTo>
                  <a:lnTo>
                    <a:pt x="60" y="4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4" name="Freeform 66"/>
            <p:cNvSpPr>
              <a:spLocks noEditPoints="1"/>
            </p:cNvSpPr>
            <p:nvPr/>
          </p:nvSpPr>
          <p:spPr bwMode="auto">
            <a:xfrm>
              <a:off x="2602" y="3032"/>
              <a:ext cx="94" cy="110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4"/>
                </a:cxn>
                <a:cxn ang="0">
                  <a:pos x="34" y="64"/>
                </a:cxn>
                <a:cxn ang="0">
                  <a:pos x="38" y="64"/>
                </a:cxn>
                <a:cxn ang="0">
                  <a:pos x="42" y="64"/>
                </a:cxn>
                <a:cxn ang="0">
                  <a:pos x="46" y="64"/>
                </a:cxn>
                <a:cxn ang="0">
                  <a:pos x="52" y="64"/>
                </a:cxn>
                <a:cxn ang="0">
                  <a:pos x="58" y="64"/>
                </a:cxn>
                <a:cxn ang="0">
                  <a:pos x="44" y="26"/>
                </a:cxn>
                <a:cxn ang="0">
                  <a:pos x="26" y="72"/>
                </a:cxn>
                <a:cxn ang="0">
                  <a:pos x="20" y="94"/>
                </a:cxn>
                <a:cxn ang="0">
                  <a:pos x="16" y="110"/>
                </a:cxn>
                <a:cxn ang="0">
                  <a:pos x="14" y="110"/>
                </a:cxn>
                <a:cxn ang="0">
                  <a:pos x="10" y="110"/>
                </a:cxn>
                <a:cxn ang="0">
                  <a:pos x="4" y="110"/>
                </a:cxn>
                <a:cxn ang="0">
                  <a:pos x="0" y="110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8"/>
                </a:cxn>
                <a:cxn ang="0">
                  <a:pos x="76" y="64"/>
                </a:cxn>
                <a:cxn ang="0">
                  <a:pos x="84" y="84"/>
                </a:cxn>
                <a:cxn ang="0">
                  <a:pos x="90" y="100"/>
                </a:cxn>
                <a:cxn ang="0">
                  <a:pos x="94" y="110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6" y="110"/>
                </a:cxn>
                <a:cxn ang="0">
                  <a:pos x="72" y="110"/>
                </a:cxn>
                <a:cxn ang="0">
                  <a:pos x="66" y="94"/>
                </a:cxn>
                <a:cxn ang="0">
                  <a:pos x="60" y="72"/>
                </a:cxn>
                <a:cxn ang="0">
                  <a:pos x="58" y="72"/>
                </a:cxn>
                <a:cxn ang="0">
                  <a:pos x="54" y="72"/>
                </a:cxn>
                <a:cxn ang="0">
                  <a:pos x="50" y="72"/>
                </a:cxn>
                <a:cxn ang="0">
                  <a:pos x="46" y="72"/>
                </a:cxn>
                <a:cxn ang="0">
                  <a:pos x="38" y="72"/>
                </a:cxn>
                <a:cxn ang="0">
                  <a:pos x="26" y="72"/>
                </a:cxn>
              </a:cxnLst>
              <a:rect l="0" t="0" r="r" b="b"/>
              <a:pathLst>
                <a:path w="94" h="110">
                  <a:moveTo>
                    <a:pt x="44" y="26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2" y="64"/>
                  </a:lnTo>
                  <a:lnTo>
                    <a:pt x="58" y="64"/>
                  </a:lnTo>
                  <a:lnTo>
                    <a:pt x="44" y="26"/>
                  </a:lnTo>
                  <a:close/>
                  <a:moveTo>
                    <a:pt x="26" y="72"/>
                  </a:moveTo>
                  <a:lnTo>
                    <a:pt x="20" y="94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0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8"/>
                  </a:lnTo>
                  <a:lnTo>
                    <a:pt x="76" y="64"/>
                  </a:lnTo>
                  <a:lnTo>
                    <a:pt x="84" y="84"/>
                  </a:lnTo>
                  <a:lnTo>
                    <a:pt x="90" y="100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66" y="94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38" y="72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3" name="Freeform 65"/>
            <p:cNvSpPr>
              <a:spLocks noEditPoints="1"/>
            </p:cNvSpPr>
            <p:nvPr/>
          </p:nvSpPr>
          <p:spPr bwMode="auto">
            <a:xfrm>
              <a:off x="2710" y="3034"/>
              <a:ext cx="92" cy="108"/>
            </a:xfrm>
            <a:custGeom>
              <a:avLst/>
              <a:gdLst/>
              <a:ahLst/>
              <a:cxnLst>
                <a:cxn ang="0">
                  <a:pos x="20" y="92"/>
                </a:cxn>
                <a:cxn ang="0">
                  <a:pos x="22" y="96"/>
                </a:cxn>
                <a:cxn ang="0">
                  <a:pos x="24" y="98"/>
                </a:cxn>
                <a:cxn ang="0">
                  <a:pos x="28" y="98"/>
                </a:cxn>
                <a:cxn ang="0">
                  <a:pos x="36" y="98"/>
                </a:cxn>
                <a:cxn ang="0">
                  <a:pos x="44" y="98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2" y="92"/>
                </a:cxn>
                <a:cxn ang="0">
                  <a:pos x="66" y="88"/>
                </a:cxn>
                <a:cxn ang="0">
                  <a:pos x="68" y="80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70" y="48"/>
                </a:cxn>
                <a:cxn ang="0">
                  <a:pos x="68" y="38"/>
                </a:cxn>
                <a:cxn ang="0">
                  <a:pos x="66" y="28"/>
                </a:cxn>
                <a:cxn ang="0">
                  <a:pos x="62" y="22"/>
                </a:cxn>
                <a:cxn ang="0">
                  <a:pos x="56" y="16"/>
                </a:cxn>
                <a:cxn ang="0">
                  <a:pos x="50" y="12"/>
                </a:cxn>
                <a:cxn ang="0">
                  <a:pos x="42" y="8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20" y="9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8" y="8"/>
                </a:cxn>
                <a:cxn ang="0">
                  <a:pos x="76" y="16"/>
                </a:cxn>
                <a:cxn ang="0">
                  <a:pos x="82" y="24"/>
                </a:cxn>
                <a:cxn ang="0">
                  <a:pos x="88" y="34"/>
                </a:cxn>
                <a:cxn ang="0">
                  <a:pos x="90" y="44"/>
                </a:cxn>
                <a:cxn ang="0">
                  <a:pos x="92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80" y="92"/>
                </a:cxn>
                <a:cxn ang="0">
                  <a:pos x="74" y="98"/>
                </a:cxn>
                <a:cxn ang="0">
                  <a:pos x="68" y="102"/>
                </a:cxn>
                <a:cxn ang="0">
                  <a:pos x="60" y="104"/>
                </a:cxn>
                <a:cxn ang="0">
                  <a:pos x="54" y="106"/>
                </a:cxn>
                <a:cxn ang="0">
                  <a:pos x="48" y="108"/>
                </a:cxn>
                <a:cxn ang="0">
                  <a:pos x="42" y="108"/>
                </a:cxn>
                <a:cxn ang="0">
                  <a:pos x="34" y="108"/>
                </a:cxn>
                <a:cxn ang="0">
                  <a:pos x="26" y="108"/>
                </a:cxn>
                <a:cxn ang="0">
                  <a:pos x="18" y="108"/>
                </a:cxn>
                <a:cxn ang="0">
                  <a:pos x="12" y="108"/>
                </a:cxn>
                <a:cxn ang="0">
                  <a:pos x="2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2" h="108">
                  <a:moveTo>
                    <a:pt x="20" y="92"/>
                  </a:moveTo>
                  <a:lnTo>
                    <a:pt x="22" y="96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6" y="98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92"/>
                  </a:lnTo>
                  <a:lnTo>
                    <a:pt x="66" y="88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62" y="22"/>
                  </a:lnTo>
                  <a:lnTo>
                    <a:pt x="56" y="16"/>
                  </a:lnTo>
                  <a:lnTo>
                    <a:pt x="50" y="12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20" y="92"/>
                  </a:lnTo>
                  <a:close/>
                  <a:moveTo>
                    <a:pt x="2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82" y="24"/>
                  </a:lnTo>
                  <a:lnTo>
                    <a:pt x="88" y="34"/>
                  </a:lnTo>
                  <a:lnTo>
                    <a:pt x="90" y="44"/>
                  </a:lnTo>
                  <a:lnTo>
                    <a:pt x="92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80" y="92"/>
                  </a:lnTo>
                  <a:lnTo>
                    <a:pt x="74" y="98"/>
                  </a:lnTo>
                  <a:lnTo>
                    <a:pt x="68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4" y="108"/>
                  </a:lnTo>
                  <a:lnTo>
                    <a:pt x="26" y="108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2808" y="3034"/>
              <a:ext cx="80" cy="10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2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0" y="12"/>
                </a:cxn>
                <a:cxn ang="0">
                  <a:pos x="80" y="14"/>
                </a:cxn>
                <a:cxn ang="0">
                  <a:pos x="68" y="12"/>
                </a:cxn>
                <a:cxn ang="0">
                  <a:pos x="52" y="12"/>
                </a:cxn>
                <a:cxn ang="0">
                  <a:pos x="50" y="20"/>
                </a:cxn>
                <a:cxn ang="0">
                  <a:pos x="50" y="34"/>
                </a:cxn>
                <a:cxn ang="0">
                  <a:pos x="50" y="74"/>
                </a:cxn>
                <a:cxn ang="0">
                  <a:pos x="50" y="94"/>
                </a:cxn>
                <a:cxn ang="0">
                  <a:pos x="52" y="108"/>
                </a:cxn>
                <a:cxn ang="0">
                  <a:pos x="52" y="108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0" y="108"/>
                </a:cxn>
                <a:cxn ang="0">
                  <a:pos x="30" y="108"/>
                </a:cxn>
                <a:cxn ang="0">
                  <a:pos x="32" y="94"/>
                </a:cxn>
                <a:cxn ang="0">
                  <a:pos x="32" y="74"/>
                </a:cxn>
                <a:cxn ang="0">
                  <a:pos x="32" y="34"/>
                </a:cxn>
              </a:cxnLst>
              <a:rect l="0" t="0" r="r" b="b"/>
              <a:pathLst>
                <a:path w="80" h="108">
                  <a:moveTo>
                    <a:pt x="32" y="34"/>
                  </a:moveTo>
                  <a:lnTo>
                    <a:pt x="32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52" y="12"/>
                  </a:lnTo>
                  <a:lnTo>
                    <a:pt x="50" y="20"/>
                  </a:lnTo>
                  <a:lnTo>
                    <a:pt x="50" y="34"/>
                  </a:lnTo>
                  <a:lnTo>
                    <a:pt x="50" y="74"/>
                  </a:lnTo>
                  <a:lnTo>
                    <a:pt x="50" y="94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32" y="94"/>
                  </a:lnTo>
                  <a:lnTo>
                    <a:pt x="32" y="7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2908" y="3034"/>
              <a:ext cx="79" cy="110"/>
            </a:xfrm>
            <a:custGeom>
              <a:avLst/>
              <a:gdLst/>
              <a:ahLst/>
              <a:cxnLst>
                <a:cxn ang="0">
                  <a:pos x="66" y="34"/>
                </a:cxn>
                <a:cxn ang="0">
                  <a:pos x="66" y="14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8" y="14"/>
                </a:cxn>
                <a:cxn ang="0">
                  <a:pos x="78" y="34"/>
                </a:cxn>
                <a:cxn ang="0">
                  <a:pos x="78" y="58"/>
                </a:cxn>
                <a:cxn ang="0">
                  <a:pos x="78" y="70"/>
                </a:cxn>
                <a:cxn ang="0">
                  <a:pos x="76" y="80"/>
                </a:cxn>
                <a:cxn ang="0">
                  <a:pos x="72" y="90"/>
                </a:cxn>
                <a:cxn ang="0">
                  <a:pos x="68" y="96"/>
                </a:cxn>
                <a:cxn ang="0">
                  <a:pos x="62" y="102"/>
                </a:cxn>
                <a:cxn ang="0">
                  <a:pos x="56" y="106"/>
                </a:cxn>
                <a:cxn ang="0">
                  <a:pos x="48" y="108"/>
                </a:cxn>
                <a:cxn ang="0">
                  <a:pos x="38" y="110"/>
                </a:cxn>
                <a:cxn ang="0">
                  <a:pos x="32" y="108"/>
                </a:cxn>
                <a:cxn ang="0">
                  <a:pos x="26" y="108"/>
                </a:cxn>
                <a:cxn ang="0">
                  <a:pos x="20" y="104"/>
                </a:cxn>
                <a:cxn ang="0">
                  <a:pos x="14" y="102"/>
                </a:cxn>
                <a:cxn ang="0">
                  <a:pos x="10" y="96"/>
                </a:cxn>
                <a:cxn ang="0">
                  <a:pos x="6" y="88"/>
                </a:cxn>
                <a:cxn ang="0">
                  <a:pos x="2" y="80"/>
                </a:cxn>
                <a:cxn ang="0">
                  <a:pos x="2" y="68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62"/>
                </a:cxn>
                <a:cxn ang="0">
                  <a:pos x="20" y="66"/>
                </a:cxn>
                <a:cxn ang="0">
                  <a:pos x="20" y="70"/>
                </a:cxn>
                <a:cxn ang="0">
                  <a:pos x="20" y="74"/>
                </a:cxn>
                <a:cxn ang="0">
                  <a:pos x="20" y="78"/>
                </a:cxn>
                <a:cxn ang="0">
                  <a:pos x="22" y="82"/>
                </a:cxn>
                <a:cxn ang="0">
                  <a:pos x="22" y="86"/>
                </a:cxn>
                <a:cxn ang="0">
                  <a:pos x="24" y="88"/>
                </a:cxn>
                <a:cxn ang="0">
                  <a:pos x="26" y="92"/>
                </a:cxn>
                <a:cxn ang="0">
                  <a:pos x="30" y="96"/>
                </a:cxn>
                <a:cxn ang="0">
                  <a:pos x="32" y="98"/>
                </a:cxn>
                <a:cxn ang="0">
                  <a:pos x="36" y="98"/>
                </a:cxn>
                <a:cxn ang="0">
                  <a:pos x="42" y="100"/>
                </a:cxn>
                <a:cxn ang="0">
                  <a:pos x="48" y="98"/>
                </a:cxn>
                <a:cxn ang="0">
                  <a:pos x="52" y="96"/>
                </a:cxn>
                <a:cxn ang="0">
                  <a:pos x="56" y="94"/>
                </a:cxn>
                <a:cxn ang="0">
                  <a:pos x="60" y="92"/>
                </a:cxn>
                <a:cxn ang="0">
                  <a:pos x="62" y="88"/>
                </a:cxn>
                <a:cxn ang="0">
                  <a:pos x="64" y="82"/>
                </a:cxn>
                <a:cxn ang="0">
                  <a:pos x="64" y="78"/>
                </a:cxn>
                <a:cxn ang="0">
                  <a:pos x="66" y="72"/>
                </a:cxn>
                <a:cxn ang="0">
                  <a:pos x="66" y="68"/>
                </a:cxn>
                <a:cxn ang="0">
                  <a:pos x="66" y="62"/>
                </a:cxn>
                <a:cxn ang="0">
                  <a:pos x="66" y="34"/>
                </a:cxn>
              </a:cxnLst>
              <a:rect l="0" t="0" r="r" b="b"/>
              <a:pathLst>
                <a:path w="79" h="110">
                  <a:moveTo>
                    <a:pt x="66" y="34"/>
                  </a:moveTo>
                  <a:lnTo>
                    <a:pt x="66" y="1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78" y="14"/>
                  </a:lnTo>
                  <a:lnTo>
                    <a:pt x="78" y="34"/>
                  </a:lnTo>
                  <a:lnTo>
                    <a:pt x="78" y="58"/>
                  </a:lnTo>
                  <a:lnTo>
                    <a:pt x="78" y="70"/>
                  </a:lnTo>
                  <a:lnTo>
                    <a:pt x="76" y="80"/>
                  </a:lnTo>
                  <a:lnTo>
                    <a:pt x="72" y="90"/>
                  </a:lnTo>
                  <a:lnTo>
                    <a:pt x="68" y="96"/>
                  </a:lnTo>
                  <a:lnTo>
                    <a:pt x="62" y="102"/>
                  </a:lnTo>
                  <a:lnTo>
                    <a:pt x="56" y="106"/>
                  </a:lnTo>
                  <a:lnTo>
                    <a:pt x="48" y="108"/>
                  </a:lnTo>
                  <a:lnTo>
                    <a:pt x="38" y="110"/>
                  </a:lnTo>
                  <a:lnTo>
                    <a:pt x="32" y="108"/>
                  </a:lnTo>
                  <a:lnTo>
                    <a:pt x="26" y="108"/>
                  </a:lnTo>
                  <a:lnTo>
                    <a:pt x="20" y="104"/>
                  </a:lnTo>
                  <a:lnTo>
                    <a:pt x="14" y="102"/>
                  </a:lnTo>
                  <a:lnTo>
                    <a:pt x="10" y="96"/>
                  </a:lnTo>
                  <a:lnTo>
                    <a:pt x="6" y="88"/>
                  </a:lnTo>
                  <a:lnTo>
                    <a:pt x="2" y="80"/>
                  </a:lnTo>
                  <a:lnTo>
                    <a:pt x="2" y="68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20" y="74"/>
                  </a:lnTo>
                  <a:lnTo>
                    <a:pt x="20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4" y="88"/>
                  </a:lnTo>
                  <a:lnTo>
                    <a:pt x="26" y="92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6" y="98"/>
                  </a:lnTo>
                  <a:lnTo>
                    <a:pt x="42" y="100"/>
                  </a:lnTo>
                  <a:lnTo>
                    <a:pt x="48" y="98"/>
                  </a:lnTo>
                  <a:lnTo>
                    <a:pt x="52" y="96"/>
                  </a:lnTo>
                  <a:lnTo>
                    <a:pt x="56" y="94"/>
                  </a:lnTo>
                  <a:lnTo>
                    <a:pt x="60" y="92"/>
                  </a:lnTo>
                  <a:lnTo>
                    <a:pt x="62" y="88"/>
                  </a:lnTo>
                  <a:lnTo>
                    <a:pt x="64" y="82"/>
                  </a:lnTo>
                  <a:lnTo>
                    <a:pt x="64" y="78"/>
                  </a:lnTo>
                  <a:lnTo>
                    <a:pt x="66" y="7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30" name="Freeform 62"/>
            <p:cNvSpPr>
              <a:spLocks noEditPoints="1"/>
            </p:cNvSpPr>
            <p:nvPr/>
          </p:nvSpPr>
          <p:spPr bwMode="auto">
            <a:xfrm>
              <a:off x="3015" y="3034"/>
              <a:ext cx="90" cy="108"/>
            </a:xfrm>
            <a:custGeom>
              <a:avLst/>
              <a:gdLst/>
              <a:ahLst/>
              <a:cxnLst>
                <a:cxn ang="0">
                  <a:pos x="20" y="92"/>
                </a:cxn>
                <a:cxn ang="0">
                  <a:pos x="20" y="96"/>
                </a:cxn>
                <a:cxn ang="0">
                  <a:pos x="22" y="98"/>
                </a:cxn>
                <a:cxn ang="0">
                  <a:pos x="28" y="98"/>
                </a:cxn>
                <a:cxn ang="0">
                  <a:pos x="36" y="98"/>
                </a:cxn>
                <a:cxn ang="0">
                  <a:pos x="44" y="98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0" y="92"/>
                </a:cxn>
                <a:cxn ang="0">
                  <a:pos x="64" y="88"/>
                </a:cxn>
                <a:cxn ang="0">
                  <a:pos x="68" y="80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68" y="48"/>
                </a:cxn>
                <a:cxn ang="0">
                  <a:pos x="68" y="38"/>
                </a:cxn>
                <a:cxn ang="0">
                  <a:pos x="64" y="28"/>
                </a:cxn>
                <a:cxn ang="0">
                  <a:pos x="60" y="22"/>
                </a:cxn>
                <a:cxn ang="0">
                  <a:pos x="54" y="16"/>
                </a:cxn>
                <a:cxn ang="0">
                  <a:pos x="48" y="12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20" y="9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6" y="8"/>
                </a:cxn>
                <a:cxn ang="0">
                  <a:pos x="74" y="16"/>
                </a:cxn>
                <a:cxn ang="0">
                  <a:pos x="82" y="24"/>
                </a:cxn>
                <a:cxn ang="0">
                  <a:pos x="86" y="34"/>
                </a:cxn>
                <a:cxn ang="0">
                  <a:pos x="90" y="44"/>
                </a:cxn>
                <a:cxn ang="0">
                  <a:pos x="90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78" y="92"/>
                </a:cxn>
                <a:cxn ang="0">
                  <a:pos x="74" y="98"/>
                </a:cxn>
                <a:cxn ang="0">
                  <a:pos x="66" y="102"/>
                </a:cxn>
                <a:cxn ang="0">
                  <a:pos x="60" y="104"/>
                </a:cxn>
                <a:cxn ang="0">
                  <a:pos x="54" y="106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108">
                  <a:moveTo>
                    <a:pt x="20" y="92"/>
                  </a:moveTo>
                  <a:lnTo>
                    <a:pt x="20" y="96"/>
                  </a:lnTo>
                  <a:lnTo>
                    <a:pt x="22" y="98"/>
                  </a:lnTo>
                  <a:lnTo>
                    <a:pt x="28" y="98"/>
                  </a:lnTo>
                  <a:lnTo>
                    <a:pt x="36" y="98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0" y="92"/>
                  </a:lnTo>
                  <a:lnTo>
                    <a:pt x="64" y="88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68" y="48"/>
                  </a:lnTo>
                  <a:lnTo>
                    <a:pt x="68" y="38"/>
                  </a:lnTo>
                  <a:lnTo>
                    <a:pt x="64" y="28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92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4" y="16"/>
                  </a:lnTo>
                  <a:lnTo>
                    <a:pt x="82" y="24"/>
                  </a:lnTo>
                  <a:lnTo>
                    <a:pt x="86" y="34"/>
                  </a:lnTo>
                  <a:lnTo>
                    <a:pt x="90" y="44"/>
                  </a:lnTo>
                  <a:lnTo>
                    <a:pt x="90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78" y="92"/>
                  </a:lnTo>
                  <a:lnTo>
                    <a:pt x="74" y="98"/>
                  </a:lnTo>
                  <a:lnTo>
                    <a:pt x="66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9" name="Freeform 61"/>
            <p:cNvSpPr>
              <a:spLocks noEditPoints="1"/>
            </p:cNvSpPr>
            <p:nvPr/>
          </p:nvSpPr>
          <p:spPr bwMode="auto">
            <a:xfrm>
              <a:off x="3119" y="3032"/>
              <a:ext cx="98" cy="11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32" y="14"/>
                </a:cxn>
                <a:cxn ang="0">
                  <a:pos x="24" y="26"/>
                </a:cxn>
                <a:cxn ang="0">
                  <a:pos x="20" y="44"/>
                </a:cxn>
                <a:cxn ang="0">
                  <a:pos x="20" y="66"/>
                </a:cxn>
                <a:cxn ang="0">
                  <a:pos x="26" y="84"/>
                </a:cxn>
                <a:cxn ang="0">
                  <a:pos x="34" y="96"/>
                </a:cxn>
                <a:cxn ang="0">
                  <a:pos x="44" y="102"/>
                </a:cxn>
                <a:cxn ang="0">
                  <a:pos x="58" y="102"/>
                </a:cxn>
                <a:cxn ang="0">
                  <a:pos x="66" y="96"/>
                </a:cxn>
                <a:cxn ang="0">
                  <a:pos x="74" y="84"/>
                </a:cxn>
                <a:cxn ang="0">
                  <a:pos x="76" y="68"/>
                </a:cxn>
                <a:cxn ang="0">
                  <a:pos x="76" y="46"/>
                </a:cxn>
                <a:cxn ang="0">
                  <a:pos x="72" y="26"/>
                </a:cxn>
                <a:cxn ang="0">
                  <a:pos x="66" y="16"/>
                </a:cxn>
                <a:cxn ang="0">
                  <a:pos x="54" y="10"/>
                </a:cxn>
                <a:cxn ang="0">
                  <a:pos x="98" y="54"/>
                </a:cxn>
                <a:cxn ang="0">
                  <a:pos x="94" y="78"/>
                </a:cxn>
                <a:cxn ang="0">
                  <a:pos x="84" y="96"/>
                </a:cxn>
                <a:cxn ang="0">
                  <a:pos x="68" y="108"/>
                </a:cxn>
                <a:cxn ang="0">
                  <a:pos x="48" y="112"/>
                </a:cxn>
                <a:cxn ang="0">
                  <a:pos x="28" y="108"/>
                </a:cxn>
                <a:cxn ang="0">
                  <a:pos x="14" y="96"/>
                </a:cxn>
                <a:cxn ang="0">
                  <a:pos x="4" y="80"/>
                </a:cxn>
                <a:cxn ang="0">
                  <a:pos x="0" y="58"/>
                </a:cxn>
                <a:cxn ang="0">
                  <a:pos x="4" y="34"/>
                </a:cxn>
                <a:cxn ang="0">
                  <a:pos x="14" y="16"/>
                </a:cxn>
                <a:cxn ang="0">
                  <a:pos x="28" y="4"/>
                </a:cxn>
                <a:cxn ang="0">
                  <a:pos x="48" y="0"/>
                </a:cxn>
                <a:cxn ang="0">
                  <a:pos x="68" y="4"/>
                </a:cxn>
                <a:cxn ang="0">
                  <a:pos x="84" y="14"/>
                </a:cxn>
                <a:cxn ang="0">
                  <a:pos x="94" y="32"/>
                </a:cxn>
                <a:cxn ang="0">
                  <a:pos x="98" y="54"/>
                </a:cxn>
              </a:cxnLst>
              <a:rect l="0" t="0" r="r" b="b"/>
              <a:pathLst>
                <a:path w="98" h="112">
                  <a:moveTo>
                    <a:pt x="46" y="8"/>
                  </a:moveTo>
                  <a:lnTo>
                    <a:pt x="40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2" y="34"/>
                  </a:lnTo>
                  <a:lnTo>
                    <a:pt x="20" y="44"/>
                  </a:lnTo>
                  <a:lnTo>
                    <a:pt x="20" y="54"/>
                  </a:lnTo>
                  <a:lnTo>
                    <a:pt x="20" y="66"/>
                  </a:lnTo>
                  <a:lnTo>
                    <a:pt x="22" y="76"/>
                  </a:lnTo>
                  <a:lnTo>
                    <a:pt x="26" y="84"/>
                  </a:lnTo>
                  <a:lnTo>
                    <a:pt x="28" y="90"/>
                  </a:lnTo>
                  <a:lnTo>
                    <a:pt x="34" y="96"/>
                  </a:lnTo>
                  <a:lnTo>
                    <a:pt x="38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70" y="92"/>
                  </a:lnTo>
                  <a:lnTo>
                    <a:pt x="74" y="84"/>
                  </a:lnTo>
                  <a:lnTo>
                    <a:pt x="76" y="78"/>
                  </a:lnTo>
                  <a:lnTo>
                    <a:pt x="76" y="68"/>
                  </a:lnTo>
                  <a:lnTo>
                    <a:pt x="76" y="58"/>
                  </a:lnTo>
                  <a:lnTo>
                    <a:pt x="76" y="46"/>
                  </a:lnTo>
                  <a:lnTo>
                    <a:pt x="76" y="36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6"/>
                  </a:lnTo>
                  <a:lnTo>
                    <a:pt x="60" y="12"/>
                  </a:lnTo>
                  <a:lnTo>
                    <a:pt x="54" y="10"/>
                  </a:lnTo>
                  <a:lnTo>
                    <a:pt x="46" y="8"/>
                  </a:lnTo>
                  <a:close/>
                  <a:moveTo>
                    <a:pt x="98" y="54"/>
                  </a:moveTo>
                  <a:lnTo>
                    <a:pt x="96" y="66"/>
                  </a:lnTo>
                  <a:lnTo>
                    <a:pt x="94" y="78"/>
                  </a:lnTo>
                  <a:lnTo>
                    <a:pt x="90" y="88"/>
                  </a:lnTo>
                  <a:lnTo>
                    <a:pt x="84" y="96"/>
                  </a:lnTo>
                  <a:lnTo>
                    <a:pt x="78" y="102"/>
                  </a:lnTo>
                  <a:lnTo>
                    <a:pt x="68" y="108"/>
                  </a:lnTo>
                  <a:lnTo>
                    <a:pt x="60" y="110"/>
                  </a:lnTo>
                  <a:lnTo>
                    <a:pt x="48" y="112"/>
                  </a:lnTo>
                  <a:lnTo>
                    <a:pt x="38" y="110"/>
                  </a:lnTo>
                  <a:lnTo>
                    <a:pt x="28" y="108"/>
                  </a:lnTo>
                  <a:lnTo>
                    <a:pt x="20" y="102"/>
                  </a:lnTo>
                  <a:lnTo>
                    <a:pt x="14" y="96"/>
                  </a:lnTo>
                  <a:lnTo>
                    <a:pt x="8" y="88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2"/>
                  </a:lnTo>
                  <a:lnTo>
                    <a:pt x="94" y="32"/>
                  </a:lnTo>
                  <a:lnTo>
                    <a:pt x="96" y="42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3229" y="3030"/>
              <a:ext cx="116" cy="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0"/>
                </a:cxn>
                <a:cxn ang="0">
                  <a:pos x="30" y="20"/>
                </a:cxn>
                <a:cxn ang="0">
                  <a:pos x="38" y="38"/>
                </a:cxn>
                <a:cxn ang="0">
                  <a:pos x="48" y="60"/>
                </a:cxn>
                <a:cxn ang="0">
                  <a:pos x="58" y="80"/>
                </a:cxn>
                <a:cxn ang="0">
                  <a:pos x="94" y="0"/>
                </a:cxn>
                <a:cxn ang="0">
                  <a:pos x="104" y="0"/>
                </a:cxn>
                <a:cxn ang="0">
                  <a:pos x="106" y="16"/>
                </a:cxn>
                <a:cxn ang="0">
                  <a:pos x="108" y="38"/>
                </a:cxn>
                <a:cxn ang="0">
                  <a:pos x="110" y="60"/>
                </a:cxn>
                <a:cxn ang="0">
                  <a:pos x="112" y="78"/>
                </a:cxn>
                <a:cxn ang="0">
                  <a:pos x="114" y="96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06" y="112"/>
                </a:cxn>
                <a:cxn ang="0">
                  <a:pos x="102" y="112"/>
                </a:cxn>
                <a:cxn ang="0">
                  <a:pos x="98" y="112"/>
                </a:cxn>
                <a:cxn ang="0">
                  <a:pos x="96" y="86"/>
                </a:cxn>
                <a:cxn ang="0">
                  <a:pos x="94" y="64"/>
                </a:cxn>
                <a:cxn ang="0">
                  <a:pos x="92" y="46"/>
                </a:cxn>
                <a:cxn ang="0">
                  <a:pos x="92" y="32"/>
                </a:cxn>
                <a:cxn ang="0">
                  <a:pos x="88" y="38"/>
                </a:cxn>
                <a:cxn ang="0">
                  <a:pos x="84" y="48"/>
                </a:cxn>
                <a:cxn ang="0">
                  <a:pos x="80" y="56"/>
                </a:cxn>
                <a:cxn ang="0">
                  <a:pos x="76" y="64"/>
                </a:cxn>
                <a:cxn ang="0">
                  <a:pos x="74" y="70"/>
                </a:cxn>
                <a:cxn ang="0">
                  <a:pos x="70" y="78"/>
                </a:cxn>
                <a:cxn ang="0">
                  <a:pos x="66" y="88"/>
                </a:cxn>
                <a:cxn ang="0">
                  <a:pos x="62" y="96"/>
                </a:cxn>
                <a:cxn ang="0">
                  <a:pos x="60" y="104"/>
                </a:cxn>
                <a:cxn ang="0">
                  <a:pos x="56" y="112"/>
                </a:cxn>
                <a:cxn ang="0">
                  <a:pos x="50" y="112"/>
                </a:cxn>
                <a:cxn ang="0">
                  <a:pos x="48" y="104"/>
                </a:cxn>
                <a:cxn ang="0">
                  <a:pos x="40" y="88"/>
                </a:cxn>
                <a:cxn ang="0">
                  <a:pos x="32" y="66"/>
                </a:cxn>
                <a:cxn ang="0">
                  <a:pos x="20" y="38"/>
                </a:cxn>
                <a:cxn ang="0">
                  <a:pos x="16" y="64"/>
                </a:cxn>
                <a:cxn ang="0">
                  <a:pos x="14" y="84"/>
                </a:cxn>
                <a:cxn ang="0">
                  <a:pos x="14" y="100"/>
                </a:cxn>
                <a:cxn ang="0">
                  <a:pos x="14" y="112"/>
                </a:cxn>
                <a:cxn ang="0">
                  <a:pos x="10" y="112"/>
                </a:cxn>
                <a:cxn ang="0">
                  <a:pos x="6" y="112"/>
                </a:cxn>
                <a:cxn ang="0">
                  <a:pos x="2" y="112"/>
                </a:cxn>
                <a:cxn ang="0">
                  <a:pos x="0" y="112"/>
                </a:cxn>
                <a:cxn ang="0">
                  <a:pos x="4" y="78"/>
                </a:cxn>
                <a:cxn ang="0">
                  <a:pos x="8" y="48"/>
                </a:cxn>
                <a:cxn ang="0">
                  <a:pos x="10" y="22"/>
                </a:cxn>
                <a:cxn ang="0">
                  <a:pos x="12" y="0"/>
                </a:cxn>
              </a:cxnLst>
              <a:rect l="0" t="0" r="r" b="b"/>
              <a:pathLst>
                <a:path w="116" h="112">
                  <a:moveTo>
                    <a:pt x="12" y="0"/>
                  </a:moveTo>
                  <a:lnTo>
                    <a:pt x="22" y="0"/>
                  </a:lnTo>
                  <a:lnTo>
                    <a:pt x="30" y="20"/>
                  </a:lnTo>
                  <a:lnTo>
                    <a:pt x="38" y="38"/>
                  </a:lnTo>
                  <a:lnTo>
                    <a:pt x="48" y="60"/>
                  </a:lnTo>
                  <a:lnTo>
                    <a:pt x="58" y="8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16"/>
                  </a:lnTo>
                  <a:lnTo>
                    <a:pt x="108" y="38"/>
                  </a:lnTo>
                  <a:lnTo>
                    <a:pt x="110" y="60"/>
                  </a:lnTo>
                  <a:lnTo>
                    <a:pt x="112" y="78"/>
                  </a:lnTo>
                  <a:lnTo>
                    <a:pt x="114" y="96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06" y="112"/>
                  </a:lnTo>
                  <a:lnTo>
                    <a:pt x="102" y="112"/>
                  </a:lnTo>
                  <a:lnTo>
                    <a:pt x="98" y="112"/>
                  </a:lnTo>
                  <a:lnTo>
                    <a:pt x="96" y="86"/>
                  </a:lnTo>
                  <a:lnTo>
                    <a:pt x="94" y="64"/>
                  </a:lnTo>
                  <a:lnTo>
                    <a:pt x="92" y="46"/>
                  </a:lnTo>
                  <a:lnTo>
                    <a:pt x="92" y="32"/>
                  </a:lnTo>
                  <a:lnTo>
                    <a:pt x="88" y="38"/>
                  </a:lnTo>
                  <a:lnTo>
                    <a:pt x="84" y="48"/>
                  </a:lnTo>
                  <a:lnTo>
                    <a:pt x="80" y="56"/>
                  </a:lnTo>
                  <a:lnTo>
                    <a:pt x="76" y="64"/>
                  </a:lnTo>
                  <a:lnTo>
                    <a:pt x="74" y="70"/>
                  </a:lnTo>
                  <a:lnTo>
                    <a:pt x="70" y="78"/>
                  </a:lnTo>
                  <a:lnTo>
                    <a:pt x="66" y="88"/>
                  </a:lnTo>
                  <a:lnTo>
                    <a:pt x="62" y="96"/>
                  </a:lnTo>
                  <a:lnTo>
                    <a:pt x="60" y="104"/>
                  </a:lnTo>
                  <a:lnTo>
                    <a:pt x="56" y="112"/>
                  </a:lnTo>
                  <a:lnTo>
                    <a:pt x="50" y="112"/>
                  </a:lnTo>
                  <a:lnTo>
                    <a:pt x="48" y="104"/>
                  </a:lnTo>
                  <a:lnTo>
                    <a:pt x="40" y="88"/>
                  </a:lnTo>
                  <a:lnTo>
                    <a:pt x="32" y="66"/>
                  </a:lnTo>
                  <a:lnTo>
                    <a:pt x="20" y="38"/>
                  </a:lnTo>
                  <a:lnTo>
                    <a:pt x="16" y="64"/>
                  </a:lnTo>
                  <a:lnTo>
                    <a:pt x="14" y="84"/>
                  </a:lnTo>
                  <a:lnTo>
                    <a:pt x="14" y="100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2" y="112"/>
                  </a:lnTo>
                  <a:lnTo>
                    <a:pt x="0" y="112"/>
                  </a:lnTo>
                  <a:lnTo>
                    <a:pt x="4" y="78"/>
                  </a:lnTo>
                  <a:lnTo>
                    <a:pt x="8" y="48"/>
                  </a:lnTo>
                  <a:lnTo>
                    <a:pt x="1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7" name="Freeform 59"/>
            <p:cNvSpPr>
              <a:spLocks noEditPoints="1"/>
            </p:cNvSpPr>
            <p:nvPr/>
          </p:nvSpPr>
          <p:spPr bwMode="auto">
            <a:xfrm>
              <a:off x="3353" y="3004"/>
              <a:ext cx="92" cy="1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0"/>
                </a:cxn>
                <a:cxn ang="0">
                  <a:pos x="40" y="18"/>
                </a:cxn>
                <a:cxn ang="0">
                  <a:pos x="38" y="20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4" y="14"/>
                </a:cxn>
                <a:cxn ang="0">
                  <a:pos x="52" y="0"/>
                </a:cxn>
                <a:cxn ang="0">
                  <a:pos x="42" y="54"/>
                </a:cxn>
                <a:cxn ang="0">
                  <a:pos x="28" y="92"/>
                </a:cxn>
                <a:cxn ang="0">
                  <a:pos x="32" y="92"/>
                </a:cxn>
                <a:cxn ang="0">
                  <a:pos x="36" y="92"/>
                </a:cxn>
                <a:cxn ang="0">
                  <a:pos x="40" y="92"/>
                </a:cxn>
                <a:cxn ang="0">
                  <a:pos x="44" y="92"/>
                </a:cxn>
                <a:cxn ang="0">
                  <a:pos x="50" y="92"/>
                </a:cxn>
                <a:cxn ang="0">
                  <a:pos x="56" y="92"/>
                </a:cxn>
                <a:cxn ang="0">
                  <a:pos x="42" y="54"/>
                </a:cxn>
                <a:cxn ang="0">
                  <a:pos x="26" y="100"/>
                </a:cxn>
                <a:cxn ang="0">
                  <a:pos x="18" y="122"/>
                </a:cxn>
                <a:cxn ang="0">
                  <a:pos x="14" y="138"/>
                </a:cxn>
                <a:cxn ang="0">
                  <a:pos x="12" y="138"/>
                </a:cxn>
                <a:cxn ang="0">
                  <a:pos x="8" y="138"/>
                </a:cxn>
                <a:cxn ang="0">
                  <a:pos x="2" y="138"/>
                </a:cxn>
                <a:cxn ang="0">
                  <a:pos x="0" y="138"/>
                </a:cxn>
                <a:cxn ang="0">
                  <a:pos x="42" y="28"/>
                </a:cxn>
                <a:cxn ang="0">
                  <a:pos x="52" y="28"/>
                </a:cxn>
                <a:cxn ang="0">
                  <a:pos x="58" y="44"/>
                </a:cxn>
                <a:cxn ang="0">
                  <a:pos x="66" y="66"/>
                </a:cxn>
                <a:cxn ang="0">
                  <a:pos x="74" y="92"/>
                </a:cxn>
                <a:cxn ang="0">
                  <a:pos x="82" y="112"/>
                </a:cxn>
                <a:cxn ang="0">
                  <a:pos x="88" y="128"/>
                </a:cxn>
                <a:cxn ang="0">
                  <a:pos x="92" y="138"/>
                </a:cxn>
                <a:cxn ang="0">
                  <a:pos x="88" y="138"/>
                </a:cxn>
                <a:cxn ang="0">
                  <a:pos x="80" y="138"/>
                </a:cxn>
                <a:cxn ang="0">
                  <a:pos x="74" y="138"/>
                </a:cxn>
                <a:cxn ang="0">
                  <a:pos x="70" y="138"/>
                </a:cxn>
                <a:cxn ang="0">
                  <a:pos x="66" y="122"/>
                </a:cxn>
                <a:cxn ang="0">
                  <a:pos x="58" y="100"/>
                </a:cxn>
                <a:cxn ang="0">
                  <a:pos x="56" y="100"/>
                </a:cxn>
                <a:cxn ang="0">
                  <a:pos x="52" y="100"/>
                </a:cxn>
                <a:cxn ang="0">
                  <a:pos x="48" y="100"/>
                </a:cxn>
                <a:cxn ang="0">
                  <a:pos x="44" y="100"/>
                </a:cxn>
                <a:cxn ang="0">
                  <a:pos x="36" y="100"/>
                </a:cxn>
                <a:cxn ang="0">
                  <a:pos x="26" y="100"/>
                </a:cxn>
              </a:cxnLst>
              <a:rect l="0" t="0" r="r" b="b"/>
              <a:pathLst>
                <a:path w="92" h="138">
                  <a:moveTo>
                    <a:pt x="52" y="0"/>
                  </a:moveTo>
                  <a:lnTo>
                    <a:pt x="62" y="10"/>
                  </a:lnTo>
                  <a:lnTo>
                    <a:pt x="40" y="18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52" y="0"/>
                  </a:lnTo>
                  <a:close/>
                  <a:moveTo>
                    <a:pt x="42" y="54"/>
                  </a:move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50" y="92"/>
                  </a:lnTo>
                  <a:lnTo>
                    <a:pt x="56" y="92"/>
                  </a:lnTo>
                  <a:lnTo>
                    <a:pt x="42" y="54"/>
                  </a:lnTo>
                  <a:close/>
                  <a:moveTo>
                    <a:pt x="26" y="100"/>
                  </a:moveTo>
                  <a:lnTo>
                    <a:pt x="18" y="122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8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42" y="28"/>
                  </a:lnTo>
                  <a:lnTo>
                    <a:pt x="52" y="28"/>
                  </a:lnTo>
                  <a:lnTo>
                    <a:pt x="58" y="44"/>
                  </a:lnTo>
                  <a:lnTo>
                    <a:pt x="66" y="66"/>
                  </a:lnTo>
                  <a:lnTo>
                    <a:pt x="74" y="92"/>
                  </a:lnTo>
                  <a:lnTo>
                    <a:pt x="82" y="112"/>
                  </a:lnTo>
                  <a:lnTo>
                    <a:pt x="88" y="128"/>
                  </a:lnTo>
                  <a:lnTo>
                    <a:pt x="92" y="138"/>
                  </a:lnTo>
                  <a:lnTo>
                    <a:pt x="88" y="138"/>
                  </a:lnTo>
                  <a:lnTo>
                    <a:pt x="80" y="138"/>
                  </a:lnTo>
                  <a:lnTo>
                    <a:pt x="74" y="138"/>
                  </a:lnTo>
                  <a:lnTo>
                    <a:pt x="70" y="138"/>
                  </a:lnTo>
                  <a:lnTo>
                    <a:pt x="66" y="122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3461" y="3034"/>
              <a:ext cx="84" cy="11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64" y="74"/>
                </a:cxn>
                <a:cxn ang="0">
                  <a:pos x="68" y="80"/>
                </a:cxn>
                <a:cxn ang="0">
                  <a:pos x="70" y="82"/>
                </a:cxn>
                <a:cxn ang="0">
                  <a:pos x="72" y="82"/>
                </a:cxn>
                <a:cxn ang="0">
                  <a:pos x="72" y="82"/>
                </a:cxn>
                <a:cxn ang="0">
                  <a:pos x="72" y="80"/>
                </a:cxn>
                <a:cxn ang="0">
                  <a:pos x="72" y="78"/>
                </a:cxn>
                <a:cxn ang="0">
                  <a:pos x="72" y="34"/>
                </a:cxn>
                <a:cxn ang="0">
                  <a:pos x="72" y="14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2" y="14"/>
                </a:cxn>
                <a:cxn ang="0">
                  <a:pos x="82" y="34"/>
                </a:cxn>
                <a:cxn ang="0">
                  <a:pos x="82" y="104"/>
                </a:cxn>
                <a:cxn ang="0">
                  <a:pos x="82" y="106"/>
                </a:cxn>
                <a:cxn ang="0">
                  <a:pos x="80" y="108"/>
                </a:cxn>
                <a:cxn ang="0">
                  <a:pos x="78" y="108"/>
                </a:cxn>
                <a:cxn ang="0">
                  <a:pos x="76" y="110"/>
                </a:cxn>
                <a:cxn ang="0">
                  <a:pos x="72" y="108"/>
                </a:cxn>
                <a:cxn ang="0">
                  <a:pos x="68" y="106"/>
                </a:cxn>
                <a:cxn ang="0">
                  <a:pos x="64" y="104"/>
                </a:cxn>
                <a:cxn ang="0">
                  <a:pos x="58" y="9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0" y="30"/>
                </a:cxn>
                <a:cxn ang="0">
                  <a:pos x="12" y="34"/>
                </a:cxn>
                <a:cxn ang="0">
                  <a:pos x="12" y="74"/>
                </a:cxn>
                <a:cxn ang="0">
                  <a:pos x="12" y="94"/>
                </a:cxn>
                <a:cxn ang="0">
                  <a:pos x="12" y="108"/>
                </a:cxn>
                <a:cxn ang="0">
                  <a:pos x="12" y="108"/>
                </a:cxn>
                <a:cxn ang="0">
                  <a:pos x="10" y="108"/>
                </a:cxn>
                <a:cxn ang="0">
                  <a:pos x="6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</a:cxnLst>
              <a:rect l="0" t="0" r="r" b="b"/>
              <a:pathLst>
                <a:path w="84" h="110">
                  <a:moveTo>
                    <a:pt x="0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64" y="74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2" y="34"/>
                  </a:lnTo>
                  <a:lnTo>
                    <a:pt x="72" y="14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2" y="14"/>
                  </a:lnTo>
                  <a:lnTo>
                    <a:pt x="82" y="3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10"/>
                  </a:lnTo>
                  <a:lnTo>
                    <a:pt x="72" y="108"/>
                  </a:lnTo>
                  <a:lnTo>
                    <a:pt x="68" y="106"/>
                  </a:lnTo>
                  <a:lnTo>
                    <a:pt x="64" y="104"/>
                  </a:lnTo>
                  <a:lnTo>
                    <a:pt x="58" y="9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2" y="74"/>
                  </a:lnTo>
                  <a:lnTo>
                    <a:pt x="12" y="94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3563" y="3034"/>
              <a:ext cx="83" cy="108"/>
            </a:xfrm>
            <a:custGeom>
              <a:avLst/>
              <a:gdLst/>
              <a:ahLst/>
              <a:cxnLst>
                <a:cxn ang="0">
                  <a:pos x="51" y="60"/>
                </a:cxn>
                <a:cxn ang="0">
                  <a:pos x="51" y="90"/>
                </a:cxn>
                <a:cxn ang="0">
                  <a:pos x="51" y="108"/>
                </a:cxn>
                <a:cxn ang="0">
                  <a:pos x="47" y="108"/>
                </a:cxn>
                <a:cxn ang="0">
                  <a:pos x="41" y="108"/>
                </a:cxn>
                <a:cxn ang="0">
                  <a:pos x="36" y="108"/>
                </a:cxn>
                <a:cxn ang="0">
                  <a:pos x="32" y="108"/>
                </a:cxn>
                <a:cxn ang="0">
                  <a:pos x="32" y="90"/>
                </a:cxn>
                <a:cxn ang="0">
                  <a:pos x="32" y="62"/>
                </a:cxn>
                <a:cxn ang="0">
                  <a:pos x="26" y="50"/>
                </a:cxn>
                <a:cxn ang="0">
                  <a:pos x="16" y="30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30" y="16"/>
                </a:cxn>
                <a:cxn ang="0">
                  <a:pos x="45" y="48"/>
                </a:cxn>
                <a:cxn ang="0">
                  <a:pos x="59" y="22"/>
                </a:cxn>
                <a:cxn ang="0">
                  <a:pos x="69" y="0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3" y="0"/>
                </a:cxn>
                <a:cxn ang="0">
                  <a:pos x="79" y="8"/>
                </a:cxn>
                <a:cxn ang="0">
                  <a:pos x="73" y="20"/>
                </a:cxn>
                <a:cxn ang="0">
                  <a:pos x="67" y="30"/>
                </a:cxn>
                <a:cxn ang="0">
                  <a:pos x="63" y="36"/>
                </a:cxn>
                <a:cxn ang="0">
                  <a:pos x="59" y="42"/>
                </a:cxn>
                <a:cxn ang="0">
                  <a:pos x="57" y="48"/>
                </a:cxn>
                <a:cxn ang="0">
                  <a:pos x="53" y="54"/>
                </a:cxn>
                <a:cxn ang="0">
                  <a:pos x="51" y="60"/>
                </a:cxn>
              </a:cxnLst>
              <a:rect l="0" t="0" r="r" b="b"/>
              <a:pathLst>
                <a:path w="83" h="108">
                  <a:moveTo>
                    <a:pt x="51" y="60"/>
                  </a:moveTo>
                  <a:lnTo>
                    <a:pt x="51" y="90"/>
                  </a:lnTo>
                  <a:lnTo>
                    <a:pt x="51" y="108"/>
                  </a:lnTo>
                  <a:lnTo>
                    <a:pt x="47" y="108"/>
                  </a:lnTo>
                  <a:lnTo>
                    <a:pt x="41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32" y="90"/>
                  </a:lnTo>
                  <a:lnTo>
                    <a:pt x="32" y="62"/>
                  </a:lnTo>
                  <a:lnTo>
                    <a:pt x="26" y="50"/>
                  </a:lnTo>
                  <a:lnTo>
                    <a:pt x="16" y="30"/>
                  </a:lnTo>
                  <a:lnTo>
                    <a:pt x="6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6"/>
                  </a:lnTo>
                  <a:lnTo>
                    <a:pt x="45" y="48"/>
                  </a:lnTo>
                  <a:lnTo>
                    <a:pt x="59" y="22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79" y="8"/>
                  </a:lnTo>
                  <a:lnTo>
                    <a:pt x="73" y="20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9" y="42"/>
                  </a:lnTo>
                  <a:lnTo>
                    <a:pt x="57" y="48"/>
                  </a:lnTo>
                  <a:lnTo>
                    <a:pt x="53" y="54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668" y="3034"/>
              <a:ext cx="22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14"/>
                </a:cxn>
                <a:cxn ang="0">
                  <a:pos x="20" y="34"/>
                </a:cxn>
                <a:cxn ang="0">
                  <a:pos x="20" y="74"/>
                </a:cxn>
                <a:cxn ang="0">
                  <a:pos x="22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22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14"/>
                  </a:lnTo>
                  <a:lnTo>
                    <a:pt x="20" y="34"/>
                  </a:lnTo>
                  <a:lnTo>
                    <a:pt x="20" y="74"/>
                  </a:lnTo>
                  <a:lnTo>
                    <a:pt x="22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3" name="Freeform 55"/>
            <p:cNvSpPr>
              <a:spLocks noEditPoints="1"/>
            </p:cNvSpPr>
            <p:nvPr/>
          </p:nvSpPr>
          <p:spPr bwMode="auto">
            <a:xfrm>
              <a:off x="3752" y="3004"/>
              <a:ext cx="62" cy="13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0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18" y="16"/>
                </a:cxn>
                <a:cxn ang="0">
                  <a:pos x="20" y="14"/>
                </a:cxn>
                <a:cxn ang="0">
                  <a:pos x="38" y="0"/>
                </a:cxn>
                <a:cxn ang="0">
                  <a:pos x="20" y="104"/>
                </a:cxn>
                <a:cxn ang="0">
                  <a:pos x="20" y="118"/>
                </a:cxn>
                <a:cxn ang="0">
                  <a:pos x="20" y="126"/>
                </a:cxn>
                <a:cxn ang="0">
                  <a:pos x="30" y="126"/>
                </a:cxn>
                <a:cxn ang="0">
                  <a:pos x="40" y="126"/>
                </a:cxn>
                <a:cxn ang="0">
                  <a:pos x="48" y="126"/>
                </a:cxn>
                <a:cxn ang="0">
                  <a:pos x="56" y="126"/>
                </a:cxn>
                <a:cxn ang="0">
                  <a:pos x="62" y="124"/>
                </a:cxn>
                <a:cxn ang="0">
                  <a:pos x="62" y="126"/>
                </a:cxn>
                <a:cxn ang="0">
                  <a:pos x="62" y="128"/>
                </a:cxn>
                <a:cxn ang="0">
                  <a:pos x="62" y="132"/>
                </a:cxn>
                <a:cxn ang="0">
                  <a:pos x="62" y="134"/>
                </a:cxn>
                <a:cxn ang="0">
                  <a:pos x="62" y="138"/>
                </a:cxn>
                <a:cxn ang="0">
                  <a:pos x="62" y="138"/>
                </a:cxn>
                <a:cxn ang="0">
                  <a:pos x="58" y="138"/>
                </a:cxn>
                <a:cxn ang="0">
                  <a:pos x="52" y="138"/>
                </a:cxn>
                <a:cxn ang="0">
                  <a:pos x="10" y="138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0" y="124"/>
                </a:cxn>
                <a:cxn ang="0">
                  <a:pos x="2" y="104"/>
                </a:cxn>
                <a:cxn ang="0">
                  <a:pos x="2" y="64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0" y="30"/>
                </a:cxn>
                <a:cxn ang="0">
                  <a:pos x="52" y="30"/>
                </a:cxn>
                <a:cxn ang="0">
                  <a:pos x="56" y="3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4"/>
                </a:cxn>
                <a:cxn ang="0">
                  <a:pos x="60" y="36"/>
                </a:cxn>
                <a:cxn ang="0">
                  <a:pos x="60" y="38"/>
                </a:cxn>
                <a:cxn ang="0">
                  <a:pos x="60" y="40"/>
                </a:cxn>
                <a:cxn ang="0">
                  <a:pos x="60" y="42"/>
                </a:cxn>
                <a:cxn ang="0">
                  <a:pos x="40" y="40"/>
                </a:cxn>
                <a:cxn ang="0">
                  <a:pos x="20" y="40"/>
                </a:cxn>
                <a:cxn ang="0">
                  <a:pos x="20" y="48"/>
                </a:cxn>
                <a:cxn ang="0">
                  <a:pos x="20" y="64"/>
                </a:cxn>
                <a:cxn ang="0">
                  <a:pos x="20" y="76"/>
                </a:cxn>
                <a:cxn ang="0">
                  <a:pos x="36" y="76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0"/>
                </a:cxn>
                <a:cxn ang="0">
                  <a:pos x="52" y="84"/>
                </a:cxn>
                <a:cxn ang="0">
                  <a:pos x="52" y="86"/>
                </a:cxn>
                <a:cxn ang="0">
                  <a:pos x="52" y="86"/>
                </a:cxn>
                <a:cxn ang="0">
                  <a:pos x="36" y="86"/>
                </a:cxn>
                <a:cxn ang="0">
                  <a:pos x="20" y="84"/>
                </a:cxn>
                <a:cxn ang="0">
                  <a:pos x="20" y="104"/>
                </a:cxn>
              </a:cxnLst>
              <a:rect l="0" t="0" r="r" b="b"/>
              <a:pathLst>
                <a:path w="62" h="138">
                  <a:moveTo>
                    <a:pt x="38" y="0"/>
                  </a:moveTo>
                  <a:lnTo>
                    <a:pt x="46" y="10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38" y="0"/>
                  </a:lnTo>
                  <a:close/>
                  <a:moveTo>
                    <a:pt x="20" y="104"/>
                  </a:moveTo>
                  <a:lnTo>
                    <a:pt x="20" y="118"/>
                  </a:lnTo>
                  <a:lnTo>
                    <a:pt x="20" y="126"/>
                  </a:lnTo>
                  <a:lnTo>
                    <a:pt x="30" y="126"/>
                  </a:lnTo>
                  <a:lnTo>
                    <a:pt x="40" y="126"/>
                  </a:lnTo>
                  <a:lnTo>
                    <a:pt x="48" y="126"/>
                  </a:lnTo>
                  <a:lnTo>
                    <a:pt x="56" y="126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58" y="138"/>
                  </a:lnTo>
                  <a:lnTo>
                    <a:pt x="52" y="138"/>
                  </a:lnTo>
                  <a:lnTo>
                    <a:pt x="10" y="138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2" y="104"/>
                  </a:lnTo>
                  <a:lnTo>
                    <a:pt x="2" y="64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40" y="40"/>
                  </a:lnTo>
                  <a:lnTo>
                    <a:pt x="20" y="40"/>
                  </a:lnTo>
                  <a:lnTo>
                    <a:pt x="20" y="48"/>
                  </a:lnTo>
                  <a:lnTo>
                    <a:pt x="20" y="64"/>
                  </a:lnTo>
                  <a:lnTo>
                    <a:pt x="20" y="76"/>
                  </a:lnTo>
                  <a:lnTo>
                    <a:pt x="36" y="76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36" y="86"/>
                  </a:lnTo>
                  <a:lnTo>
                    <a:pt x="20" y="8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3826" y="3032"/>
              <a:ext cx="64" cy="112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44" y="92"/>
                </a:cxn>
                <a:cxn ang="0">
                  <a:pos x="46" y="76"/>
                </a:cxn>
                <a:cxn ang="0">
                  <a:pos x="40" y="66"/>
                </a:cxn>
                <a:cxn ang="0">
                  <a:pos x="28" y="60"/>
                </a:cxn>
                <a:cxn ang="0">
                  <a:pos x="22" y="56"/>
                </a:cxn>
                <a:cxn ang="0">
                  <a:pos x="12" y="50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4" y="22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8" y="8"/>
                </a:cxn>
                <a:cxn ang="0">
                  <a:pos x="58" y="16"/>
                </a:cxn>
                <a:cxn ang="0">
                  <a:pos x="54" y="26"/>
                </a:cxn>
                <a:cxn ang="0">
                  <a:pos x="46" y="14"/>
                </a:cxn>
                <a:cxn ang="0">
                  <a:pos x="32" y="8"/>
                </a:cxn>
                <a:cxn ang="0">
                  <a:pos x="22" y="12"/>
                </a:cxn>
                <a:cxn ang="0">
                  <a:pos x="20" y="24"/>
                </a:cxn>
                <a:cxn ang="0">
                  <a:pos x="24" y="36"/>
                </a:cxn>
                <a:cxn ang="0">
                  <a:pos x="36" y="46"/>
                </a:cxn>
                <a:cxn ang="0">
                  <a:pos x="44" y="48"/>
                </a:cxn>
                <a:cxn ang="0">
                  <a:pos x="50" y="54"/>
                </a:cxn>
                <a:cxn ang="0">
                  <a:pos x="58" y="60"/>
                </a:cxn>
                <a:cxn ang="0">
                  <a:pos x="62" y="68"/>
                </a:cxn>
                <a:cxn ang="0">
                  <a:pos x="64" y="78"/>
                </a:cxn>
                <a:cxn ang="0">
                  <a:pos x="62" y="90"/>
                </a:cxn>
                <a:cxn ang="0">
                  <a:pos x="56" y="102"/>
                </a:cxn>
                <a:cxn ang="0">
                  <a:pos x="44" y="108"/>
                </a:cxn>
                <a:cxn ang="0">
                  <a:pos x="30" y="112"/>
                </a:cxn>
                <a:cxn ang="0">
                  <a:pos x="14" y="110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2" y="84"/>
                </a:cxn>
                <a:cxn ang="0">
                  <a:pos x="8" y="90"/>
                </a:cxn>
                <a:cxn ang="0">
                  <a:pos x="24" y="100"/>
                </a:cxn>
              </a:cxnLst>
              <a:rect l="0" t="0" r="r" b="b"/>
              <a:pathLst>
                <a:path w="64" h="112">
                  <a:moveTo>
                    <a:pt x="30" y="102"/>
                  </a:moveTo>
                  <a:lnTo>
                    <a:pt x="38" y="102"/>
                  </a:lnTo>
                  <a:lnTo>
                    <a:pt x="42" y="98"/>
                  </a:lnTo>
                  <a:lnTo>
                    <a:pt x="44" y="92"/>
                  </a:lnTo>
                  <a:lnTo>
                    <a:pt x="46" y="84"/>
                  </a:lnTo>
                  <a:lnTo>
                    <a:pt x="46" y="76"/>
                  </a:lnTo>
                  <a:lnTo>
                    <a:pt x="42" y="70"/>
                  </a:lnTo>
                  <a:lnTo>
                    <a:pt x="40" y="66"/>
                  </a:lnTo>
                  <a:lnTo>
                    <a:pt x="34" y="62"/>
                  </a:lnTo>
                  <a:lnTo>
                    <a:pt x="2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16" y="52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58" y="1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0" y="20"/>
                  </a:lnTo>
                  <a:lnTo>
                    <a:pt x="46" y="14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4" y="36"/>
                  </a:lnTo>
                  <a:lnTo>
                    <a:pt x="28" y="42"/>
                  </a:lnTo>
                  <a:lnTo>
                    <a:pt x="36" y="46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0" y="54"/>
                  </a:lnTo>
                  <a:lnTo>
                    <a:pt x="54" y="56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2" y="68"/>
                  </a:lnTo>
                  <a:lnTo>
                    <a:pt x="64" y="72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62" y="90"/>
                  </a:lnTo>
                  <a:lnTo>
                    <a:pt x="60" y="96"/>
                  </a:lnTo>
                  <a:lnTo>
                    <a:pt x="56" y="102"/>
                  </a:lnTo>
                  <a:lnTo>
                    <a:pt x="50" y="106"/>
                  </a:lnTo>
                  <a:lnTo>
                    <a:pt x="44" y="108"/>
                  </a:lnTo>
                  <a:lnTo>
                    <a:pt x="38" y="110"/>
                  </a:lnTo>
                  <a:lnTo>
                    <a:pt x="30" y="112"/>
                  </a:lnTo>
                  <a:lnTo>
                    <a:pt x="22" y="110"/>
                  </a:lnTo>
                  <a:lnTo>
                    <a:pt x="14" y="110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6" y="96"/>
                  </a:lnTo>
                  <a:lnTo>
                    <a:pt x="24" y="100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3946" y="3034"/>
              <a:ext cx="80" cy="108"/>
            </a:xfrm>
            <a:custGeom>
              <a:avLst/>
              <a:gdLst/>
              <a:ahLst/>
              <a:cxnLst>
                <a:cxn ang="0">
                  <a:pos x="60" y="34"/>
                </a:cxn>
                <a:cxn ang="0">
                  <a:pos x="60" y="1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8" y="14"/>
                </a:cxn>
                <a:cxn ang="0">
                  <a:pos x="78" y="34"/>
                </a:cxn>
                <a:cxn ang="0">
                  <a:pos x="78" y="74"/>
                </a:cxn>
                <a:cxn ang="0">
                  <a:pos x="78" y="94"/>
                </a:cxn>
                <a:cxn ang="0">
                  <a:pos x="80" y="108"/>
                </a:cxn>
                <a:cxn ang="0">
                  <a:pos x="80" y="108"/>
                </a:cxn>
                <a:cxn ang="0">
                  <a:pos x="74" y="108"/>
                </a:cxn>
                <a:cxn ang="0">
                  <a:pos x="70" y="108"/>
                </a:cxn>
                <a:cxn ang="0">
                  <a:pos x="66" y="108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60" y="94"/>
                </a:cxn>
                <a:cxn ang="0">
                  <a:pos x="60" y="74"/>
                </a:cxn>
                <a:cxn ang="0">
                  <a:pos x="60" y="56"/>
                </a:cxn>
                <a:cxn ang="0">
                  <a:pos x="20" y="56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0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6"/>
                </a:cxn>
                <a:cxn ang="0">
                  <a:pos x="60" y="46"/>
                </a:cxn>
                <a:cxn ang="0">
                  <a:pos x="60" y="34"/>
                </a:cxn>
              </a:cxnLst>
              <a:rect l="0" t="0" r="r" b="b"/>
              <a:pathLst>
                <a:path w="80" h="108">
                  <a:moveTo>
                    <a:pt x="60" y="34"/>
                  </a:moveTo>
                  <a:lnTo>
                    <a:pt x="60" y="1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78" y="14"/>
                  </a:lnTo>
                  <a:lnTo>
                    <a:pt x="78" y="34"/>
                  </a:lnTo>
                  <a:lnTo>
                    <a:pt x="78" y="74"/>
                  </a:lnTo>
                  <a:lnTo>
                    <a:pt x="78" y="94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60" y="94"/>
                  </a:lnTo>
                  <a:lnTo>
                    <a:pt x="60" y="74"/>
                  </a:lnTo>
                  <a:lnTo>
                    <a:pt x="60" y="56"/>
                  </a:lnTo>
                  <a:lnTo>
                    <a:pt x="20" y="56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6"/>
                  </a:lnTo>
                  <a:lnTo>
                    <a:pt x="60" y="4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20" name="Freeform 52"/>
            <p:cNvSpPr>
              <a:spLocks noEditPoints="1"/>
            </p:cNvSpPr>
            <p:nvPr/>
          </p:nvSpPr>
          <p:spPr bwMode="auto">
            <a:xfrm>
              <a:off x="4046" y="3032"/>
              <a:ext cx="98" cy="112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2" y="14"/>
                </a:cxn>
                <a:cxn ang="0">
                  <a:pos x="26" y="26"/>
                </a:cxn>
                <a:cxn ang="0">
                  <a:pos x="22" y="44"/>
                </a:cxn>
                <a:cxn ang="0">
                  <a:pos x="22" y="66"/>
                </a:cxn>
                <a:cxn ang="0">
                  <a:pos x="26" y="84"/>
                </a:cxn>
                <a:cxn ang="0">
                  <a:pos x="34" y="96"/>
                </a:cxn>
                <a:cxn ang="0">
                  <a:pos x="46" y="102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4" y="84"/>
                </a:cxn>
                <a:cxn ang="0">
                  <a:pos x="78" y="68"/>
                </a:cxn>
                <a:cxn ang="0">
                  <a:pos x="78" y="46"/>
                </a:cxn>
                <a:cxn ang="0">
                  <a:pos x="74" y="26"/>
                </a:cxn>
                <a:cxn ang="0">
                  <a:pos x="66" y="16"/>
                </a:cxn>
                <a:cxn ang="0">
                  <a:pos x="54" y="10"/>
                </a:cxn>
                <a:cxn ang="0">
                  <a:pos x="98" y="54"/>
                </a:cxn>
                <a:cxn ang="0">
                  <a:pos x="96" y="78"/>
                </a:cxn>
                <a:cxn ang="0">
                  <a:pos x="86" y="96"/>
                </a:cxn>
                <a:cxn ang="0">
                  <a:pos x="70" y="108"/>
                </a:cxn>
                <a:cxn ang="0">
                  <a:pos x="50" y="112"/>
                </a:cxn>
                <a:cxn ang="0">
                  <a:pos x="30" y="108"/>
                </a:cxn>
                <a:cxn ang="0">
                  <a:pos x="14" y="96"/>
                </a:cxn>
                <a:cxn ang="0">
                  <a:pos x="4" y="80"/>
                </a:cxn>
                <a:cxn ang="0">
                  <a:pos x="0" y="58"/>
                </a:cxn>
                <a:cxn ang="0">
                  <a:pos x="4" y="34"/>
                </a:cxn>
                <a:cxn ang="0">
                  <a:pos x="14" y="16"/>
                </a:cxn>
                <a:cxn ang="0">
                  <a:pos x="30" y="4"/>
                </a:cxn>
                <a:cxn ang="0">
                  <a:pos x="50" y="0"/>
                </a:cxn>
                <a:cxn ang="0">
                  <a:pos x="70" y="4"/>
                </a:cxn>
                <a:cxn ang="0">
                  <a:pos x="86" y="14"/>
                </a:cxn>
                <a:cxn ang="0">
                  <a:pos x="96" y="32"/>
                </a:cxn>
                <a:cxn ang="0">
                  <a:pos x="98" y="54"/>
                </a:cxn>
              </a:cxnLst>
              <a:rect l="0" t="0" r="r" b="b"/>
              <a:pathLst>
                <a:path w="98" h="112">
                  <a:moveTo>
                    <a:pt x="48" y="8"/>
                  </a:moveTo>
                  <a:lnTo>
                    <a:pt x="42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4"/>
                  </a:lnTo>
                  <a:lnTo>
                    <a:pt x="30" y="90"/>
                  </a:lnTo>
                  <a:lnTo>
                    <a:pt x="34" y="96"/>
                  </a:lnTo>
                  <a:lnTo>
                    <a:pt x="40" y="100"/>
                  </a:lnTo>
                  <a:lnTo>
                    <a:pt x="46" y="102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4" y="84"/>
                  </a:lnTo>
                  <a:lnTo>
                    <a:pt x="76" y="78"/>
                  </a:lnTo>
                  <a:lnTo>
                    <a:pt x="78" y="68"/>
                  </a:lnTo>
                  <a:lnTo>
                    <a:pt x="78" y="58"/>
                  </a:lnTo>
                  <a:lnTo>
                    <a:pt x="78" y="46"/>
                  </a:lnTo>
                  <a:lnTo>
                    <a:pt x="76" y="36"/>
                  </a:lnTo>
                  <a:lnTo>
                    <a:pt x="74" y="26"/>
                  </a:lnTo>
                  <a:lnTo>
                    <a:pt x="70" y="20"/>
                  </a:lnTo>
                  <a:lnTo>
                    <a:pt x="66" y="16"/>
                  </a:lnTo>
                  <a:lnTo>
                    <a:pt x="60" y="12"/>
                  </a:lnTo>
                  <a:lnTo>
                    <a:pt x="54" y="10"/>
                  </a:lnTo>
                  <a:lnTo>
                    <a:pt x="48" y="8"/>
                  </a:lnTo>
                  <a:close/>
                  <a:moveTo>
                    <a:pt x="98" y="54"/>
                  </a:moveTo>
                  <a:lnTo>
                    <a:pt x="98" y="66"/>
                  </a:lnTo>
                  <a:lnTo>
                    <a:pt x="96" y="78"/>
                  </a:lnTo>
                  <a:lnTo>
                    <a:pt x="90" y="88"/>
                  </a:lnTo>
                  <a:lnTo>
                    <a:pt x="86" y="96"/>
                  </a:lnTo>
                  <a:lnTo>
                    <a:pt x="78" y="102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50" y="112"/>
                  </a:lnTo>
                  <a:lnTo>
                    <a:pt x="40" y="110"/>
                  </a:lnTo>
                  <a:lnTo>
                    <a:pt x="30" y="108"/>
                  </a:lnTo>
                  <a:lnTo>
                    <a:pt x="22" y="102"/>
                  </a:lnTo>
                  <a:lnTo>
                    <a:pt x="14" y="96"/>
                  </a:lnTo>
                  <a:lnTo>
                    <a:pt x="8" y="88"/>
                  </a:lnTo>
                  <a:lnTo>
                    <a:pt x="4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0" y="22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4164" y="3034"/>
              <a:ext cx="83" cy="11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63" y="74"/>
                </a:cxn>
                <a:cxn ang="0">
                  <a:pos x="67" y="80"/>
                </a:cxn>
                <a:cxn ang="0">
                  <a:pos x="69" y="82"/>
                </a:cxn>
                <a:cxn ang="0">
                  <a:pos x="71" y="82"/>
                </a:cxn>
                <a:cxn ang="0">
                  <a:pos x="71" y="82"/>
                </a:cxn>
                <a:cxn ang="0">
                  <a:pos x="71" y="80"/>
                </a:cxn>
                <a:cxn ang="0">
                  <a:pos x="71" y="78"/>
                </a:cxn>
                <a:cxn ang="0">
                  <a:pos x="71" y="34"/>
                </a:cxn>
                <a:cxn ang="0">
                  <a:pos x="71" y="14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3" y="0"/>
                </a:cxn>
                <a:cxn ang="0">
                  <a:pos x="83" y="14"/>
                </a:cxn>
                <a:cxn ang="0">
                  <a:pos x="81" y="34"/>
                </a:cxn>
                <a:cxn ang="0">
                  <a:pos x="81" y="104"/>
                </a:cxn>
                <a:cxn ang="0">
                  <a:pos x="81" y="106"/>
                </a:cxn>
                <a:cxn ang="0">
                  <a:pos x="79" y="108"/>
                </a:cxn>
                <a:cxn ang="0">
                  <a:pos x="77" y="108"/>
                </a:cxn>
                <a:cxn ang="0">
                  <a:pos x="75" y="110"/>
                </a:cxn>
                <a:cxn ang="0">
                  <a:pos x="71" y="108"/>
                </a:cxn>
                <a:cxn ang="0">
                  <a:pos x="67" y="106"/>
                </a:cxn>
                <a:cxn ang="0">
                  <a:pos x="63" y="104"/>
                </a:cxn>
                <a:cxn ang="0">
                  <a:pos x="59" y="9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2" y="74"/>
                </a:cxn>
                <a:cxn ang="0">
                  <a:pos x="12" y="94"/>
                </a:cxn>
                <a:cxn ang="0">
                  <a:pos x="12" y="108"/>
                </a:cxn>
                <a:cxn ang="0">
                  <a:pos x="12" y="108"/>
                </a:cxn>
                <a:cxn ang="0">
                  <a:pos x="10" y="108"/>
                </a:cxn>
                <a:cxn ang="0">
                  <a:pos x="6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</a:cxnLst>
              <a:rect l="0" t="0" r="r" b="b"/>
              <a:pathLst>
                <a:path w="83" h="110">
                  <a:moveTo>
                    <a:pt x="0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63" y="74"/>
                  </a:lnTo>
                  <a:lnTo>
                    <a:pt x="67" y="80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1" y="78"/>
                  </a:lnTo>
                  <a:lnTo>
                    <a:pt x="71" y="34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81" y="3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79" y="108"/>
                  </a:lnTo>
                  <a:lnTo>
                    <a:pt x="77" y="108"/>
                  </a:lnTo>
                  <a:lnTo>
                    <a:pt x="75" y="110"/>
                  </a:lnTo>
                  <a:lnTo>
                    <a:pt x="71" y="108"/>
                  </a:lnTo>
                  <a:lnTo>
                    <a:pt x="67" y="106"/>
                  </a:lnTo>
                  <a:lnTo>
                    <a:pt x="63" y="104"/>
                  </a:lnTo>
                  <a:lnTo>
                    <a:pt x="59" y="9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74"/>
                  </a:lnTo>
                  <a:lnTo>
                    <a:pt x="12" y="94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4265" y="3034"/>
              <a:ext cx="90" cy="110"/>
            </a:xfrm>
            <a:custGeom>
              <a:avLst/>
              <a:gdLst/>
              <a:ahLst/>
              <a:cxnLst>
                <a:cxn ang="0">
                  <a:pos x="48" y="78"/>
                </a:cxn>
                <a:cxn ang="0">
                  <a:pos x="58" y="50"/>
                </a:cxn>
                <a:cxn ang="0">
                  <a:pos x="66" y="28"/>
                </a:cxn>
                <a:cxn ang="0">
                  <a:pos x="70" y="12"/>
                </a:cxn>
                <a:cxn ang="0">
                  <a:pos x="74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88" y="0"/>
                </a:cxn>
                <a:cxn ang="0">
                  <a:pos x="90" y="0"/>
                </a:cxn>
                <a:cxn ang="0">
                  <a:pos x="46" y="110"/>
                </a:cxn>
                <a:cxn ang="0">
                  <a:pos x="40" y="110"/>
                </a:cxn>
                <a:cxn ang="0">
                  <a:pos x="34" y="92"/>
                </a:cxn>
                <a:cxn ang="0">
                  <a:pos x="26" y="70"/>
                </a:cxn>
                <a:cxn ang="0">
                  <a:pos x="18" y="46"/>
                </a:cxn>
                <a:cxn ang="0">
                  <a:pos x="10" y="2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16"/>
                </a:cxn>
                <a:cxn ang="0">
                  <a:pos x="32" y="34"/>
                </a:cxn>
                <a:cxn ang="0">
                  <a:pos x="40" y="54"/>
                </a:cxn>
                <a:cxn ang="0">
                  <a:pos x="48" y="78"/>
                </a:cxn>
              </a:cxnLst>
              <a:rect l="0" t="0" r="r" b="b"/>
              <a:pathLst>
                <a:path w="90" h="110">
                  <a:moveTo>
                    <a:pt x="48" y="78"/>
                  </a:moveTo>
                  <a:lnTo>
                    <a:pt x="58" y="50"/>
                  </a:lnTo>
                  <a:lnTo>
                    <a:pt x="66" y="28"/>
                  </a:lnTo>
                  <a:lnTo>
                    <a:pt x="70" y="1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46" y="110"/>
                  </a:lnTo>
                  <a:lnTo>
                    <a:pt x="40" y="110"/>
                  </a:lnTo>
                  <a:lnTo>
                    <a:pt x="34" y="92"/>
                  </a:lnTo>
                  <a:lnTo>
                    <a:pt x="26" y="70"/>
                  </a:lnTo>
                  <a:lnTo>
                    <a:pt x="18" y="46"/>
                  </a:lnTo>
                  <a:lnTo>
                    <a:pt x="10" y="2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6"/>
                  </a:lnTo>
                  <a:lnTo>
                    <a:pt x="32" y="34"/>
                  </a:lnTo>
                  <a:lnTo>
                    <a:pt x="40" y="54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7" name="Freeform 49"/>
            <p:cNvSpPr>
              <a:spLocks noEditPoints="1"/>
            </p:cNvSpPr>
            <p:nvPr/>
          </p:nvSpPr>
          <p:spPr bwMode="auto">
            <a:xfrm>
              <a:off x="4373" y="3004"/>
              <a:ext cx="62" cy="13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8" y="10"/>
                </a:cxn>
                <a:cxn ang="0">
                  <a:pos x="26" y="18"/>
                </a:cxn>
                <a:cxn ang="0">
                  <a:pos x="24" y="20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20" y="16"/>
                </a:cxn>
                <a:cxn ang="0">
                  <a:pos x="20" y="14"/>
                </a:cxn>
                <a:cxn ang="0">
                  <a:pos x="38" y="0"/>
                </a:cxn>
                <a:cxn ang="0">
                  <a:pos x="20" y="104"/>
                </a:cxn>
                <a:cxn ang="0">
                  <a:pos x="20" y="118"/>
                </a:cxn>
                <a:cxn ang="0">
                  <a:pos x="22" y="126"/>
                </a:cxn>
                <a:cxn ang="0">
                  <a:pos x="30" y="126"/>
                </a:cxn>
                <a:cxn ang="0">
                  <a:pos x="40" y="126"/>
                </a:cxn>
                <a:cxn ang="0">
                  <a:pos x="50" y="126"/>
                </a:cxn>
                <a:cxn ang="0">
                  <a:pos x="56" y="126"/>
                </a:cxn>
                <a:cxn ang="0">
                  <a:pos x="62" y="124"/>
                </a:cxn>
                <a:cxn ang="0">
                  <a:pos x="62" y="126"/>
                </a:cxn>
                <a:cxn ang="0">
                  <a:pos x="62" y="128"/>
                </a:cxn>
                <a:cxn ang="0">
                  <a:pos x="62" y="132"/>
                </a:cxn>
                <a:cxn ang="0">
                  <a:pos x="62" y="134"/>
                </a:cxn>
                <a:cxn ang="0">
                  <a:pos x="62" y="138"/>
                </a:cxn>
                <a:cxn ang="0">
                  <a:pos x="62" y="138"/>
                </a:cxn>
                <a:cxn ang="0">
                  <a:pos x="58" y="138"/>
                </a:cxn>
                <a:cxn ang="0">
                  <a:pos x="54" y="138"/>
                </a:cxn>
                <a:cxn ang="0">
                  <a:pos x="12" y="138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2" y="124"/>
                </a:cxn>
                <a:cxn ang="0">
                  <a:pos x="2" y="104"/>
                </a:cxn>
                <a:cxn ang="0">
                  <a:pos x="2" y="6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52" y="30"/>
                </a:cxn>
                <a:cxn ang="0">
                  <a:pos x="56" y="30"/>
                </a:cxn>
                <a:cxn ang="0">
                  <a:pos x="60" y="30"/>
                </a:cxn>
                <a:cxn ang="0">
                  <a:pos x="62" y="30"/>
                </a:cxn>
                <a:cxn ang="0">
                  <a:pos x="60" y="34"/>
                </a:cxn>
                <a:cxn ang="0">
                  <a:pos x="60" y="36"/>
                </a:cxn>
                <a:cxn ang="0">
                  <a:pos x="60" y="38"/>
                </a:cxn>
                <a:cxn ang="0">
                  <a:pos x="62" y="40"/>
                </a:cxn>
                <a:cxn ang="0">
                  <a:pos x="60" y="42"/>
                </a:cxn>
                <a:cxn ang="0">
                  <a:pos x="40" y="40"/>
                </a:cxn>
                <a:cxn ang="0">
                  <a:pos x="22" y="40"/>
                </a:cxn>
                <a:cxn ang="0">
                  <a:pos x="20" y="48"/>
                </a:cxn>
                <a:cxn ang="0">
                  <a:pos x="20" y="64"/>
                </a:cxn>
                <a:cxn ang="0">
                  <a:pos x="20" y="76"/>
                </a:cxn>
                <a:cxn ang="0">
                  <a:pos x="36" y="76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0"/>
                </a:cxn>
                <a:cxn ang="0">
                  <a:pos x="52" y="84"/>
                </a:cxn>
                <a:cxn ang="0">
                  <a:pos x="52" y="86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4"/>
                </a:cxn>
                <a:cxn ang="0">
                  <a:pos x="20" y="104"/>
                </a:cxn>
              </a:cxnLst>
              <a:rect l="0" t="0" r="r" b="b"/>
              <a:pathLst>
                <a:path w="62" h="138">
                  <a:moveTo>
                    <a:pt x="38" y="0"/>
                  </a:moveTo>
                  <a:lnTo>
                    <a:pt x="48" y="10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38" y="0"/>
                  </a:lnTo>
                  <a:close/>
                  <a:moveTo>
                    <a:pt x="20" y="104"/>
                  </a:moveTo>
                  <a:lnTo>
                    <a:pt x="20" y="118"/>
                  </a:lnTo>
                  <a:lnTo>
                    <a:pt x="22" y="126"/>
                  </a:lnTo>
                  <a:lnTo>
                    <a:pt x="30" y="126"/>
                  </a:lnTo>
                  <a:lnTo>
                    <a:pt x="40" y="126"/>
                  </a:lnTo>
                  <a:lnTo>
                    <a:pt x="50" y="126"/>
                  </a:lnTo>
                  <a:lnTo>
                    <a:pt x="56" y="126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58" y="138"/>
                  </a:lnTo>
                  <a:lnTo>
                    <a:pt x="54" y="138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2" y="124"/>
                  </a:lnTo>
                  <a:lnTo>
                    <a:pt x="2" y="104"/>
                  </a:lnTo>
                  <a:lnTo>
                    <a:pt x="2" y="6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40" y="40"/>
                  </a:lnTo>
                  <a:lnTo>
                    <a:pt x="22" y="40"/>
                  </a:lnTo>
                  <a:lnTo>
                    <a:pt x="20" y="48"/>
                  </a:lnTo>
                  <a:lnTo>
                    <a:pt x="20" y="64"/>
                  </a:lnTo>
                  <a:lnTo>
                    <a:pt x="20" y="76"/>
                  </a:lnTo>
                  <a:lnTo>
                    <a:pt x="36" y="76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20" y="8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6" name="Freeform 48"/>
            <p:cNvSpPr>
              <a:spLocks noEditPoints="1"/>
            </p:cNvSpPr>
            <p:nvPr/>
          </p:nvSpPr>
          <p:spPr bwMode="auto">
            <a:xfrm>
              <a:off x="4455" y="3034"/>
              <a:ext cx="92" cy="108"/>
            </a:xfrm>
            <a:custGeom>
              <a:avLst/>
              <a:gdLst/>
              <a:ahLst/>
              <a:cxnLst>
                <a:cxn ang="0">
                  <a:pos x="20" y="92"/>
                </a:cxn>
                <a:cxn ang="0">
                  <a:pos x="22" y="96"/>
                </a:cxn>
                <a:cxn ang="0">
                  <a:pos x="24" y="98"/>
                </a:cxn>
                <a:cxn ang="0">
                  <a:pos x="28" y="98"/>
                </a:cxn>
                <a:cxn ang="0">
                  <a:pos x="36" y="98"/>
                </a:cxn>
                <a:cxn ang="0">
                  <a:pos x="44" y="98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0" y="92"/>
                </a:cxn>
                <a:cxn ang="0">
                  <a:pos x="64" y="88"/>
                </a:cxn>
                <a:cxn ang="0">
                  <a:pos x="68" y="80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70" y="48"/>
                </a:cxn>
                <a:cxn ang="0">
                  <a:pos x="68" y="38"/>
                </a:cxn>
                <a:cxn ang="0">
                  <a:pos x="64" y="28"/>
                </a:cxn>
                <a:cxn ang="0">
                  <a:pos x="60" y="22"/>
                </a:cxn>
                <a:cxn ang="0">
                  <a:pos x="56" y="16"/>
                </a:cxn>
                <a:cxn ang="0">
                  <a:pos x="50" y="12"/>
                </a:cxn>
                <a:cxn ang="0">
                  <a:pos x="42" y="8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20" y="9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6" y="8"/>
                </a:cxn>
                <a:cxn ang="0">
                  <a:pos x="76" y="16"/>
                </a:cxn>
                <a:cxn ang="0">
                  <a:pos x="82" y="24"/>
                </a:cxn>
                <a:cxn ang="0">
                  <a:pos x="88" y="34"/>
                </a:cxn>
                <a:cxn ang="0">
                  <a:pos x="90" y="44"/>
                </a:cxn>
                <a:cxn ang="0">
                  <a:pos x="92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80" y="92"/>
                </a:cxn>
                <a:cxn ang="0">
                  <a:pos x="74" y="98"/>
                </a:cxn>
                <a:cxn ang="0">
                  <a:pos x="68" y="102"/>
                </a:cxn>
                <a:cxn ang="0">
                  <a:pos x="60" y="104"/>
                </a:cxn>
                <a:cxn ang="0">
                  <a:pos x="54" y="106"/>
                </a:cxn>
                <a:cxn ang="0">
                  <a:pos x="48" y="108"/>
                </a:cxn>
                <a:cxn ang="0">
                  <a:pos x="40" y="108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18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" h="108">
                  <a:moveTo>
                    <a:pt x="20" y="92"/>
                  </a:moveTo>
                  <a:lnTo>
                    <a:pt x="22" y="96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6" y="98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0" y="92"/>
                  </a:lnTo>
                  <a:lnTo>
                    <a:pt x="64" y="88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4" y="28"/>
                  </a:lnTo>
                  <a:lnTo>
                    <a:pt x="60" y="22"/>
                  </a:lnTo>
                  <a:lnTo>
                    <a:pt x="56" y="16"/>
                  </a:lnTo>
                  <a:lnTo>
                    <a:pt x="50" y="12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20" y="92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6" y="16"/>
                  </a:lnTo>
                  <a:lnTo>
                    <a:pt x="82" y="24"/>
                  </a:lnTo>
                  <a:lnTo>
                    <a:pt x="88" y="34"/>
                  </a:lnTo>
                  <a:lnTo>
                    <a:pt x="90" y="44"/>
                  </a:lnTo>
                  <a:lnTo>
                    <a:pt x="92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80" y="92"/>
                  </a:lnTo>
                  <a:lnTo>
                    <a:pt x="74" y="98"/>
                  </a:lnTo>
                  <a:lnTo>
                    <a:pt x="68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8" y="108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4553" y="3034"/>
              <a:ext cx="80" cy="10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0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0" y="12"/>
                </a:cxn>
                <a:cxn ang="0">
                  <a:pos x="80" y="14"/>
                </a:cxn>
                <a:cxn ang="0">
                  <a:pos x="68" y="12"/>
                </a:cxn>
                <a:cxn ang="0">
                  <a:pos x="50" y="12"/>
                </a:cxn>
                <a:cxn ang="0">
                  <a:pos x="50" y="20"/>
                </a:cxn>
                <a:cxn ang="0">
                  <a:pos x="50" y="34"/>
                </a:cxn>
                <a:cxn ang="0">
                  <a:pos x="50" y="74"/>
                </a:cxn>
                <a:cxn ang="0">
                  <a:pos x="50" y="94"/>
                </a:cxn>
                <a:cxn ang="0">
                  <a:pos x="50" y="108"/>
                </a:cxn>
                <a:cxn ang="0">
                  <a:pos x="50" y="108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0" y="108"/>
                </a:cxn>
                <a:cxn ang="0">
                  <a:pos x="30" y="108"/>
                </a:cxn>
                <a:cxn ang="0">
                  <a:pos x="30" y="94"/>
                </a:cxn>
                <a:cxn ang="0">
                  <a:pos x="32" y="74"/>
                </a:cxn>
                <a:cxn ang="0">
                  <a:pos x="32" y="34"/>
                </a:cxn>
              </a:cxnLst>
              <a:rect l="0" t="0" r="r" b="b"/>
              <a:pathLst>
                <a:path w="80" h="108">
                  <a:moveTo>
                    <a:pt x="32" y="34"/>
                  </a:moveTo>
                  <a:lnTo>
                    <a:pt x="30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50" y="12"/>
                  </a:lnTo>
                  <a:lnTo>
                    <a:pt x="50" y="20"/>
                  </a:lnTo>
                  <a:lnTo>
                    <a:pt x="50" y="34"/>
                  </a:lnTo>
                  <a:lnTo>
                    <a:pt x="50" y="7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30" y="94"/>
                  </a:lnTo>
                  <a:lnTo>
                    <a:pt x="32" y="7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4653" y="3034"/>
              <a:ext cx="22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22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4693" y="3032"/>
              <a:ext cx="64" cy="112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46" y="92"/>
                </a:cxn>
                <a:cxn ang="0">
                  <a:pos x="46" y="76"/>
                </a:cxn>
                <a:cxn ang="0">
                  <a:pos x="40" y="66"/>
                </a:cxn>
                <a:cxn ang="0">
                  <a:pos x="28" y="60"/>
                </a:cxn>
                <a:cxn ang="0">
                  <a:pos x="22" y="56"/>
                </a:cxn>
                <a:cxn ang="0">
                  <a:pos x="12" y="50"/>
                </a:cxn>
                <a:cxn ang="0">
                  <a:pos x="8" y="42"/>
                </a:cxn>
                <a:cxn ang="0">
                  <a:pos x="4" y="34"/>
                </a:cxn>
                <a:cxn ang="0">
                  <a:pos x="4" y="22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8" y="8"/>
                </a:cxn>
                <a:cxn ang="0">
                  <a:pos x="58" y="16"/>
                </a:cxn>
                <a:cxn ang="0">
                  <a:pos x="54" y="26"/>
                </a:cxn>
                <a:cxn ang="0">
                  <a:pos x="46" y="14"/>
                </a:cxn>
                <a:cxn ang="0">
                  <a:pos x="32" y="8"/>
                </a:cxn>
                <a:cxn ang="0">
                  <a:pos x="22" y="12"/>
                </a:cxn>
                <a:cxn ang="0">
                  <a:pos x="20" y="24"/>
                </a:cxn>
                <a:cxn ang="0">
                  <a:pos x="24" y="36"/>
                </a:cxn>
                <a:cxn ang="0">
                  <a:pos x="36" y="46"/>
                </a:cxn>
                <a:cxn ang="0">
                  <a:pos x="44" y="48"/>
                </a:cxn>
                <a:cxn ang="0">
                  <a:pos x="50" y="54"/>
                </a:cxn>
                <a:cxn ang="0">
                  <a:pos x="58" y="60"/>
                </a:cxn>
                <a:cxn ang="0">
                  <a:pos x="62" y="68"/>
                </a:cxn>
                <a:cxn ang="0">
                  <a:pos x="64" y="78"/>
                </a:cxn>
                <a:cxn ang="0">
                  <a:pos x="62" y="90"/>
                </a:cxn>
                <a:cxn ang="0">
                  <a:pos x="56" y="102"/>
                </a:cxn>
                <a:cxn ang="0">
                  <a:pos x="44" y="108"/>
                </a:cxn>
                <a:cxn ang="0">
                  <a:pos x="30" y="112"/>
                </a:cxn>
                <a:cxn ang="0">
                  <a:pos x="14" y="110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8" y="90"/>
                </a:cxn>
                <a:cxn ang="0">
                  <a:pos x="24" y="100"/>
                </a:cxn>
              </a:cxnLst>
              <a:rect l="0" t="0" r="r" b="b"/>
              <a:pathLst>
                <a:path w="64" h="112">
                  <a:moveTo>
                    <a:pt x="30" y="102"/>
                  </a:moveTo>
                  <a:lnTo>
                    <a:pt x="38" y="102"/>
                  </a:lnTo>
                  <a:lnTo>
                    <a:pt x="42" y="98"/>
                  </a:lnTo>
                  <a:lnTo>
                    <a:pt x="46" y="92"/>
                  </a:lnTo>
                  <a:lnTo>
                    <a:pt x="46" y="84"/>
                  </a:lnTo>
                  <a:lnTo>
                    <a:pt x="46" y="76"/>
                  </a:lnTo>
                  <a:lnTo>
                    <a:pt x="44" y="70"/>
                  </a:lnTo>
                  <a:lnTo>
                    <a:pt x="40" y="66"/>
                  </a:lnTo>
                  <a:lnTo>
                    <a:pt x="34" y="62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58" y="1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2" y="20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4" y="36"/>
                  </a:lnTo>
                  <a:lnTo>
                    <a:pt x="28" y="42"/>
                  </a:lnTo>
                  <a:lnTo>
                    <a:pt x="36" y="46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0" y="54"/>
                  </a:lnTo>
                  <a:lnTo>
                    <a:pt x="54" y="56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2" y="68"/>
                  </a:lnTo>
                  <a:lnTo>
                    <a:pt x="64" y="72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62" y="90"/>
                  </a:lnTo>
                  <a:lnTo>
                    <a:pt x="60" y="96"/>
                  </a:lnTo>
                  <a:lnTo>
                    <a:pt x="56" y="102"/>
                  </a:lnTo>
                  <a:lnTo>
                    <a:pt x="50" y="106"/>
                  </a:lnTo>
                  <a:lnTo>
                    <a:pt x="44" y="108"/>
                  </a:lnTo>
                  <a:lnTo>
                    <a:pt x="38" y="110"/>
                  </a:lnTo>
                  <a:lnTo>
                    <a:pt x="30" y="112"/>
                  </a:lnTo>
                  <a:lnTo>
                    <a:pt x="22" y="110"/>
                  </a:lnTo>
                  <a:lnTo>
                    <a:pt x="14" y="110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6" y="96"/>
                  </a:lnTo>
                  <a:lnTo>
                    <a:pt x="24" y="100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4763" y="3032"/>
              <a:ext cx="85" cy="110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38" y="98"/>
                </a:cxn>
                <a:cxn ang="0">
                  <a:pos x="50" y="98"/>
                </a:cxn>
                <a:cxn ang="0">
                  <a:pos x="64" y="98"/>
                </a:cxn>
                <a:cxn ang="0">
                  <a:pos x="73" y="98"/>
                </a:cxn>
                <a:cxn ang="0">
                  <a:pos x="85" y="98"/>
                </a:cxn>
                <a:cxn ang="0">
                  <a:pos x="85" y="98"/>
                </a:cxn>
                <a:cxn ang="0">
                  <a:pos x="85" y="100"/>
                </a:cxn>
                <a:cxn ang="0">
                  <a:pos x="85" y="104"/>
                </a:cxn>
                <a:cxn ang="0">
                  <a:pos x="85" y="106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79" y="110"/>
                </a:cxn>
                <a:cxn ang="0">
                  <a:pos x="73" y="110"/>
                </a:cxn>
                <a:cxn ang="0">
                  <a:pos x="20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2" y="108"/>
                </a:cxn>
                <a:cxn ang="0">
                  <a:pos x="2" y="106"/>
                </a:cxn>
                <a:cxn ang="0">
                  <a:pos x="4" y="104"/>
                </a:cxn>
                <a:cxn ang="0">
                  <a:pos x="4" y="104"/>
                </a:cxn>
                <a:cxn ang="0">
                  <a:pos x="60" y="12"/>
                </a:cxn>
                <a:cxn ang="0">
                  <a:pos x="60" y="12"/>
                </a:cxn>
                <a:cxn ang="0">
                  <a:pos x="62" y="12"/>
                </a:cxn>
                <a:cxn ang="0">
                  <a:pos x="50" y="12"/>
                </a:cxn>
                <a:cxn ang="0">
                  <a:pos x="34" y="14"/>
                </a:cxn>
                <a:cxn ang="0">
                  <a:pos x="1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68" y="2"/>
                </a:cxn>
                <a:cxn ang="0">
                  <a:pos x="77" y="2"/>
                </a:cxn>
                <a:cxn ang="0">
                  <a:pos x="85" y="0"/>
                </a:cxn>
                <a:cxn ang="0">
                  <a:pos x="85" y="2"/>
                </a:cxn>
                <a:cxn ang="0">
                  <a:pos x="85" y="2"/>
                </a:cxn>
                <a:cxn ang="0">
                  <a:pos x="85" y="6"/>
                </a:cxn>
                <a:cxn ang="0">
                  <a:pos x="81" y="10"/>
                </a:cxn>
                <a:cxn ang="0">
                  <a:pos x="28" y="98"/>
                </a:cxn>
                <a:cxn ang="0">
                  <a:pos x="28" y="98"/>
                </a:cxn>
              </a:cxnLst>
              <a:rect l="0" t="0" r="r" b="b"/>
              <a:pathLst>
                <a:path w="85" h="110">
                  <a:moveTo>
                    <a:pt x="28" y="98"/>
                  </a:moveTo>
                  <a:lnTo>
                    <a:pt x="38" y="98"/>
                  </a:lnTo>
                  <a:lnTo>
                    <a:pt x="50" y="98"/>
                  </a:lnTo>
                  <a:lnTo>
                    <a:pt x="64" y="98"/>
                  </a:lnTo>
                  <a:lnTo>
                    <a:pt x="73" y="98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10"/>
                  </a:lnTo>
                  <a:lnTo>
                    <a:pt x="79" y="110"/>
                  </a:lnTo>
                  <a:lnTo>
                    <a:pt x="73" y="110"/>
                  </a:lnTo>
                  <a:lnTo>
                    <a:pt x="2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50" y="12"/>
                  </a:lnTo>
                  <a:lnTo>
                    <a:pt x="34" y="14"/>
                  </a:lnTo>
                  <a:lnTo>
                    <a:pt x="1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68" y="2"/>
                  </a:lnTo>
                  <a:lnTo>
                    <a:pt x="77" y="2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85" y="6"/>
                  </a:lnTo>
                  <a:lnTo>
                    <a:pt x="81" y="10"/>
                  </a:lnTo>
                  <a:lnTo>
                    <a:pt x="2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4854" y="3034"/>
              <a:ext cx="80" cy="10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0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0" y="12"/>
                </a:cxn>
                <a:cxn ang="0">
                  <a:pos x="80" y="14"/>
                </a:cxn>
                <a:cxn ang="0">
                  <a:pos x="68" y="12"/>
                </a:cxn>
                <a:cxn ang="0">
                  <a:pos x="50" y="12"/>
                </a:cxn>
                <a:cxn ang="0">
                  <a:pos x="50" y="20"/>
                </a:cxn>
                <a:cxn ang="0">
                  <a:pos x="50" y="34"/>
                </a:cxn>
                <a:cxn ang="0">
                  <a:pos x="50" y="74"/>
                </a:cxn>
                <a:cxn ang="0">
                  <a:pos x="50" y="94"/>
                </a:cxn>
                <a:cxn ang="0">
                  <a:pos x="52" y="108"/>
                </a:cxn>
                <a:cxn ang="0">
                  <a:pos x="50" y="108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0" y="108"/>
                </a:cxn>
                <a:cxn ang="0">
                  <a:pos x="30" y="108"/>
                </a:cxn>
                <a:cxn ang="0">
                  <a:pos x="30" y="94"/>
                </a:cxn>
                <a:cxn ang="0">
                  <a:pos x="32" y="74"/>
                </a:cxn>
                <a:cxn ang="0">
                  <a:pos x="32" y="34"/>
                </a:cxn>
              </a:cxnLst>
              <a:rect l="0" t="0" r="r" b="b"/>
              <a:pathLst>
                <a:path w="80" h="108">
                  <a:moveTo>
                    <a:pt x="32" y="34"/>
                  </a:moveTo>
                  <a:lnTo>
                    <a:pt x="30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50" y="12"/>
                  </a:lnTo>
                  <a:lnTo>
                    <a:pt x="50" y="20"/>
                  </a:lnTo>
                  <a:lnTo>
                    <a:pt x="50" y="34"/>
                  </a:lnTo>
                  <a:lnTo>
                    <a:pt x="50" y="74"/>
                  </a:lnTo>
                  <a:lnTo>
                    <a:pt x="50" y="94"/>
                  </a:lnTo>
                  <a:lnTo>
                    <a:pt x="52" y="108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30" y="94"/>
                  </a:lnTo>
                  <a:lnTo>
                    <a:pt x="32" y="7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4954" y="3034"/>
              <a:ext cx="84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8"/>
                </a:cxn>
                <a:cxn ang="0">
                  <a:pos x="22" y="48"/>
                </a:cxn>
                <a:cxn ang="0">
                  <a:pos x="24" y="48"/>
                </a:cxn>
                <a:cxn ang="0">
                  <a:pos x="28" y="42"/>
                </a:cxn>
                <a:cxn ang="0">
                  <a:pos x="32" y="36"/>
                </a:cxn>
                <a:cxn ang="0">
                  <a:pos x="38" y="30"/>
                </a:cxn>
                <a:cxn ang="0">
                  <a:pos x="42" y="26"/>
                </a:cxn>
                <a:cxn ang="0">
                  <a:pos x="46" y="20"/>
                </a:cxn>
                <a:cxn ang="0">
                  <a:pos x="52" y="12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2" y="0"/>
                </a:cxn>
                <a:cxn ang="0">
                  <a:pos x="58" y="26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84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64" y="108"/>
                </a:cxn>
                <a:cxn ang="0">
                  <a:pos x="60" y="108"/>
                </a:cxn>
                <a:cxn ang="0">
                  <a:pos x="54" y="100"/>
                </a:cxn>
                <a:cxn ang="0">
                  <a:pos x="46" y="88"/>
                </a:cxn>
                <a:cxn ang="0">
                  <a:pos x="38" y="76"/>
                </a:cxn>
                <a:cxn ang="0">
                  <a:pos x="32" y="66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84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8" y="42"/>
                  </a:lnTo>
                  <a:lnTo>
                    <a:pt x="32" y="36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2" y="12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58" y="26"/>
                  </a:lnTo>
                  <a:lnTo>
                    <a:pt x="40" y="4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4" y="100"/>
                  </a:lnTo>
                  <a:lnTo>
                    <a:pt x="46" y="88"/>
                  </a:lnTo>
                  <a:lnTo>
                    <a:pt x="38" y="76"/>
                  </a:lnTo>
                  <a:lnTo>
                    <a:pt x="32" y="66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064" y="3004"/>
              <a:ext cx="62" cy="13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0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18" y="16"/>
                </a:cxn>
                <a:cxn ang="0">
                  <a:pos x="20" y="14"/>
                </a:cxn>
                <a:cxn ang="0">
                  <a:pos x="38" y="0"/>
                </a:cxn>
                <a:cxn ang="0">
                  <a:pos x="20" y="104"/>
                </a:cxn>
                <a:cxn ang="0">
                  <a:pos x="20" y="118"/>
                </a:cxn>
                <a:cxn ang="0">
                  <a:pos x="20" y="126"/>
                </a:cxn>
                <a:cxn ang="0">
                  <a:pos x="30" y="126"/>
                </a:cxn>
                <a:cxn ang="0">
                  <a:pos x="40" y="126"/>
                </a:cxn>
                <a:cxn ang="0">
                  <a:pos x="48" y="126"/>
                </a:cxn>
                <a:cxn ang="0">
                  <a:pos x="56" y="126"/>
                </a:cxn>
                <a:cxn ang="0">
                  <a:pos x="62" y="124"/>
                </a:cxn>
                <a:cxn ang="0">
                  <a:pos x="62" y="126"/>
                </a:cxn>
                <a:cxn ang="0">
                  <a:pos x="62" y="128"/>
                </a:cxn>
                <a:cxn ang="0">
                  <a:pos x="62" y="132"/>
                </a:cxn>
                <a:cxn ang="0">
                  <a:pos x="62" y="134"/>
                </a:cxn>
                <a:cxn ang="0">
                  <a:pos x="62" y="138"/>
                </a:cxn>
                <a:cxn ang="0">
                  <a:pos x="62" y="138"/>
                </a:cxn>
                <a:cxn ang="0">
                  <a:pos x="58" y="138"/>
                </a:cxn>
                <a:cxn ang="0">
                  <a:pos x="52" y="138"/>
                </a:cxn>
                <a:cxn ang="0">
                  <a:pos x="10" y="138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0" y="124"/>
                </a:cxn>
                <a:cxn ang="0">
                  <a:pos x="0" y="104"/>
                </a:cxn>
                <a:cxn ang="0">
                  <a:pos x="0" y="64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0" y="30"/>
                </a:cxn>
                <a:cxn ang="0">
                  <a:pos x="52" y="30"/>
                </a:cxn>
                <a:cxn ang="0">
                  <a:pos x="56" y="3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4"/>
                </a:cxn>
                <a:cxn ang="0">
                  <a:pos x="60" y="36"/>
                </a:cxn>
                <a:cxn ang="0">
                  <a:pos x="60" y="38"/>
                </a:cxn>
                <a:cxn ang="0">
                  <a:pos x="60" y="40"/>
                </a:cxn>
                <a:cxn ang="0">
                  <a:pos x="60" y="42"/>
                </a:cxn>
                <a:cxn ang="0">
                  <a:pos x="40" y="40"/>
                </a:cxn>
                <a:cxn ang="0">
                  <a:pos x="20" y="40"/>
                </a:cxn>
                <a:cxn ang="0">
                  <a:pos x="20" y="48"/>
                </a:cxn>
                <a:cxn ang="0">
                  <a:pos x="20" y="64"/>
                </a:cxn>
                <a:cxn ang="0">
                  <a:pos x="20" y="76"/>
                </a:cxn>
                <a:cxn ang="0">
                  <a:pos x="34" y="76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0"/>
                </a:cxn>
                <a:cxn ang="0">
                  <a:pos x="52" y="84"/>
                </a:cxn>
                <a:cxn ang="0">
                  <a:pos x="52" y="86"/>
                </a:cxn>
                <a:cxn ang="0">
                  <a:pos x="52" y="86"/>
                </a:cxn>
                <a:cxn ang="0">
                  <a:pos x="36" y="86"/>
                </a:cxn>
                <a:cxn ang="0">
                  <a:pos x="20" y="84"/>
                </a:cxn>
                <a:cxn ang="0">
                  <a:pos x="20" y="104"/>
                </a:cxn>
              </a:cxnLst>
              <a:rect l="0" t="0" r="r" b="b"/>
              <a:pathLst>
                <a:path w="62" h="138">
                  <a:moveTo>
                    <a:pt x="38" y="0"/>
                  </a:moveTo>
                  <a:lnTo>
                    <a:pt x="46" y="10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38" y="0"/>
                  </a:lnTo>
                  <a:close/>
                  <a:moveTo>
                    <a:pt x="20" y="104"/>
                  </a:moveTo>
                  <a:lnTo>
                    <a:pt x="20" y="118"/>
                  </a:lnTo>
                  <a:lnTo>
                    <a:pt x="20" y="126"/>
                  </a:lnTo>
                  <a:lnTo>
                    <a:pt x="30" y="126"/>
                  </a:lnTo>
                  <a:lnTo>
                    <a:pt x="40" y="126"/>
                  </a:lnTo>
                  <a:lnTo>
                    <a:pt x="48" y="126"/>
                  </a:lnTo>
                  <a:lnTo>
                    <a:pt x="56" y="126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58" y="138"/>
                  </a:lnTo>
                  <a:lnTo>
                    <a:pt x="52" y="138"/>
                  </a:lnTo>
                  <a:lnTo>
                    <a:pt x="10" y="138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40" y="40"/>
                  </a:lnTo>
                  <a:lnTo>
                    <a:pt x="20" y="40"/>
                  </a:lnTo>
                  <a:lnTo>
                    <a:pt x="20" y="48"/>
                  </a:lnTo>
                  <a:lnTo>
                    <a:pt x="20" y="64"/>
                  </a:lnTo>
                  <a:lnTo>
                    <a:pt x="20" y="76"/>
                  </a:lnTo>
                  <a:lnTo>
                    <a:pt x="34" y="76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36" y="86"/>
                  </a:lnTo>
                  <a:lnTo>
                    <a:pt x="20" y="8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8" name="Freeform 40"/>
            <p:cNvSpPr>
              <a:spLocks noEditPoints="1"/>
            </p:cNvSpPr>
            <p:nvPr/>
          </p:nvSpPr>
          <p:spPr bwMode="auto">
            <a:xfrm>
              <a:off x="5146" y="3032"/>
              <a:ext cx="68" cy="11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56"/>
                </a:cxn>
                <a:cxn ang="0">
                  <a:pos x="38" y="54"/>
                </a:cxn>
                <a:cxn ang="0">
                  <a:pos x="44" y="50"/>
                </a:cxn>
                <a:cxn ang="0">
                  <a:pos x="46" y="42"/>
                </a:cxn>
                <a:cxn ang="0">
                  <a:pos x="48" y="32"/>
                </a:cxn>
                <a:cxn ang="0">
                  <a:pos x="46" y="20"/>
                </a:cxn>
                <a:cxn ang="0">
                  <a:pos x="44" y="12"/>
                </a:cxn>
                <a:cxn ang="0">
                  <a:pos x="38" y="8"/>
                </a:cxn>
                <a:cxn ang="0">
                  <a:pos x="32" y="8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" y="36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40" y="2"/>
                </a:cxn>
                <a:cxn ang="0">
                  <a:pos x="48" y="4"/>
                </a:cxn>
                <a:cxn ang="0">
                  <a:pos x="56" y="6"/>
                </a:cxn>
                <a:cxn ang="0">
                  <a:pos x="60" y="10"/>
                </a:cxn>
                <a:cxn ang="0">
                  <a:pos x="64" y="16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8" y="28"/>
                </a:cxn>
                <a:cxn ang="0">
                  <a:pos x="66" y="34"/>
                </a:cxn>
                <a:cxn ang="0">
                  <a:pos x="64" y="40"/>
                </a:cxn>
                <a:cxn ang="0">
                  <a:pos x="62" y="46"/>
                </a:cxn>
                <a:cxn ang="0">
                  <a:pos x="58" y="50"/>
                </a:cxn>
                <a:cxn ang="0">
                  <a:pos x="54" y="56"/>
                </a:cxn>
                <a:cxn ang="0">
                  <a:pos x="46" y="60"/>
                </a:cxn>
                <a:cxn ang="0">
                  <a:pos x="40" y="62"/>
                </a:cxn>
                <a:cxn ang="0">
                  <a:pos x="30" y="62"/>
                </a:cxn>
                <a:cxn ang="0">
                  <a:pos x="24" y="62"/>
                </a:cxn>
                <a:cxn ang="0">
                  <a:pos x="20" y="60"/>
                </a:cxn>
                <a:cxn ang="0">
                  <a:pos x="20" y="76"/>
                </a:cxn>
                <a:cxn ang="0">
                  <a:pos x="20" y="96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6" y="110"/>
                </a:cxn>
                <a:cxn ang="0">
                  <a:pos x="10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2" y="36"/>
                </a:cxn>
              </a:cxnLst>
              <a:rect l="0" t="0" r="r" b="b"/>
              <a:pathLst>
                <a:path w="68" h="110">
                  <a:moveTo>
                    <a:pt x="20" y="16"/>
                  </a:moveTo>
                  <a:lnTo>
                    <a:pt x="20" y="54"/>
                  </a:lnTo>
                  <a:lnTo>
                    <a:pt x="24" y="54"/>
                  </a:lnTo>
                  <a:lnTo>
                    <a:pt x="30" y="56"/>
                  </a:lnTo>
                  <a:lnTo>
                    <a:pt x="38" y="54"/>
                  </a:lnTo>
                  <a:lnTo>
                    <a:pt x="44" y="50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4" y="12"/>
                  </a:lnTo>
                  <a:lnTo>
                    <a:pt x="38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close/>
                  <a:moveTo>
                    <a:pt x="2" y="36"/>
                  </a:moveTo>
                  <a:lnTo>
                    <a:pt x="0" y="16"/>
                  </a:lnTo>
                  <a:lnTo>
                    <a:pt x="0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6"/>
                  </a:lnTo>
                  <a:lnTo>
                    <a:pt x="46" y="60"/>
                  </a:lnTo>
                  <a:lnTo>
                    <a:pt x="40" y="62"/>
                  </a:lnTo>
                  <a:lnTo>
                    <a:pt x="30" y="62"/>
                  </a:lnTo>
                  <a:lnTo>
                    <a:pt x="24" y="62"/>
                  </a:lnTo>
                  <a:lnTo>
                    <a:pt x="20" y="60"/>
                  </a:lnTo>
                  <a:lnTo>
                    <a:pt x="20" y="76"/>
                  </a:lnTo>
                  <a:lnTo>
                    <a:pt x="20" y="96"/>
                  </a:lnTo>
                  <a:lnTo>
                    <a:pt x="20" y="110"/>
                  </a:lnTo>
                  <a:lnTo>
                    <a:pt x="16" y="110"/>
                  </a:lnTo>
                  <a:lnTo>
                    <a:pt x="1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5216" y="3032"/>
              <a:ext cx="86" cy="110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38" y="98"/>
                </a:cxn>
                <a:cxn ang="0">
                  <a:pos x="50" y="98"/>
                </a:cxn>
                <a:cxn ang="0">
                  <a:pos x="64" y="98"/>
                </a:cxn>
                <a:cxn ang="0">
                  <a:pos x="76" y="98"/>
                </a:cxn>
                <a:cxn ang="0">
                  <a:pos x="86" y="98"/>
                </a:cxn>
                <a:cxn ang="0">
                  <a:pos x="86" y="98"/>
                </a:cxn>
                <a:cxn ang="0">
                  <a:pos x="86" y="100"/>
                </a:cxn>
                <a:cxn ang="0">
                  <a:pos x="86" y="104"/>
                </a:cxn>
                <a:cxn ang="0">
                  <a:pos x="86" y="106"/>
                </a:cxn>
                <a:cxn ang="0">
                  <a:pos x="86" y="110"/>
                </a:cxn>
                <a:cxn ang="0">
                  <a:pos x="86" y="110"/>
                </a:cxn>
                <a:cxn ang="0">
                  <a:pos x="82" y="110"/>
                </a:cxn>
                <a:cxn ang="0">
                  <a:pos x="76" y="110"/>
                </a:cxn>
                <a:cxn ang="0">
                  <a:pos x="20" y="110"/>
                </a:cxn>
                <a:cxn ang="0">
                  <a:pos x="2" y="110"/>
                </a:cxn>
                <a:cxn ang="0">
                  <a:pos x="0" y="110"/>
                </a:cxn>
                <a:cxn ang="0">
                  <a:pos x="2" y="108"/>
                </a:cxn>
                <a:cxn ang="0">
                  <a:pos x="4" y="106"/>
                </a:cxn>
                <a:cxn ang="0">
                  <a:pos x="4" y="104"/>
                </a:cxn>
                <a:cxn ang="0">
                  <a:pos x="4" y="104"/>
                </a:cxn>
                <a:cxn ang="0">
                  <a:pos x="60" y="12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50" y="12"/>
                </a:cxn>
                <a:cxn ang="0">
                  <a:pos x="34" y="14"/>
                </a:cxn>
                <a:cxn ang="0">
                  <a:pos x="18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68" y="2"/>
                </a:cxn>
                <a:cxn ang="0">
                  <a:pos x="78" y="2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6" y="2"/>
                </a:cxn>
                <a:cxn ang="0">
                  <a:pos x="86" y="6"/>
                </a:cxn>
                <a:cxn ang="0">
                  <a:pos x="82" y="10"/>
                </a:cxn>
                <a:cxn ang="0">
                  <a:pos x="28" y="98"/>
                </a:cxn>
                <a:cxn ang="0">
                  <a:pos x="28" y="98"/>
                </a:cxn>
              </a:cxnLst>
              <a:rect l="0" t="0" r="r" b="b"/>
              <a:pathLst>
                <a:path w="86" h="110">
                  <a:moveTo>
                    <a:pt x="28" y="98"/>
                  </a:moveTo>
                  <a:lnTo>
                    <a:pt x="38" y="98"/>
                  </a:lnTo>
                  <a:lnTo>
                    <a:pt x="50" y="98"/>
                  </a:lnTo>
                  <a:lnTo>
                    <a:pt x="64" y="98"/>
                  </a:lnTo>
                  <a:lnTo>
                    <a:pt x="76" y="98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10"/>
                  </a:lnTo>
                  <a:lnTo>
                    <a:pt x="82" y="110"/>
                  </a:lnTo>
                  <a:lnTo>
                    <a:pt x="76" y="110"/>
                  </a:lnTo>
                  <a:lnTo>
                    <a:pt x="20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50" y="12"/>
                  </a:lnTo>
                  <a:lnTo>
                    <a:pt x="34" y="14"/>
                  </a:lnTo>
                  <a:lnTo>
                    <a:pt x="18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68" y="2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2" y="10"/>
                  </a:lnTo>
                  <a:lnTo>
                    <a:pt x="2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6" name="Freeform 38"/>
            <p:cNvSpPr>
              <a:spLocks noEditPoints="1"/>
            </p:cNvSpPr>
            <p:nvPr/>
          </p:nvSpPr>
          <p:spPr bwMode="auto">
            <a:xfrm>
              <a:off x="5312" y="3002"/>
              <a:ext cx="98" cy="142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0"/>
                </a:cxn>
                <a:cxn ang="0">
                  <a:pos x="52" y="24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50" y="22"/>
                </a:cxn>
                <a:cxn ang="0">
                  <a:pos x="50" y="22"/>
                </a:cxn>
                <a:cxn ang="0">
                  <a:pos x="60" y="2"/>
                </a:cxn>
                <a:cxn ang="0">
                  <a:pos x="64" y="2"/>
                </a:cxn>
                <a:cxn ang="0">
                  <a:pos x="48" y="2"/>
                </a:cxn>
                <a:cxn ang="0">
                  <a:pos x="50" y="6"/>
                </a:cxn>
                <a:cxn ang="0">
                  <a:pos x="48" y="10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40" y="2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42" y="40"/>
                </a:cxn>
                <a:cxn ang="0">
                  <a:pos x="32" y="44"/>
                </a:cxn>
                <a:cxn ang="0">
                  <a:pos x="26" y="56"/>
                </a:cxn>
                <a:cxn ang="0">
                  <a:pos x="22" y="74"/>
                </a:cxn>
                <a:cxn ang="0">
                  <a:pos x="22" y="96"/>
                </a:cxn>
                <a:cxn ang="0">
                  <a:pos x="26" y="114"/>
                </a:cxn>
                <a:cxn ang="0">
                  <a:pos x="34" y="126"/>
                </a:cxn>
                <a:cxn ang="0">
                  <a:pos x="46" y="132"/>
                </a:cxn>
                <a:cxn ang="0">
                  <a:pos x="58" y="132"/>
                </a:cxn>
                <a:cxn ang="0">
                  <a:pos x="68" y="126"/>
                </a:cxn>
                <a:cxn ang="0">
                  <a:pos x="74" y="114"/>
                </a:cxn>
                <a:cxn ang="0">
                  <a:pos x="78" y="98"/>
                </a:cxn>
                <a:cxn ang="0">
                  <a:pos x="78" y="76"/>
                </a:cxn>
                <a:cxn ang="0">
                  <a:pos x="74" y="56"/>
                </a:cxn>
                <a:cxn ang="0">
                  <a:pos x="66" y="46"/>
                </a:cxn>
                <a:cxn ang="0">
                  <a:pos x="54" y="40"/>
                </a:cxn>
                <a:cxn ang="0">
                  <a:pos x="98" y="84"/>
                </a:cxn>
                <a:cxn ang="0">
                  <a:pos x="96" y="108"/>
                </a:cxn>
                <a:cxn ang="0">
                  <a:pos x="86" y="126"/>
                </a:cxn>
                <a:cxn ang="0">
                  <a:pos x="70" y="138"/>
                </a:cxn>
                <a:cxn ang="0">
                  <a:pos x="50" y="142"/>
                </a:cxn>
                <a:cxn ang="0">
                  <a:pos x="30" y="138"/>
                </a:cxn>
                <a:cxn ang="0">
                  <a:pos x="14" y="126"/>
                </a:cxn>
                <a:cxn ang="0">
                  <a:pos x="4" y="110"/>
                </a:cxn>
                <a:cxn ang="0">
                  <a:pos x="0" y="88"/>
                </a:cxn>
                <a:cxn ang="0">
                  <a:pos x="4" y="64"/>
                </a:cxn>
                <a:cxn ang="0">
                  <a:pos x="14" y="46"/>
                </a:cxn>
                <a:cxn ang="0">
                  <a:pos x="30" y="34"/>
                </a:cxn>
                <a:cxn ang="0">
                  <a:pos x="50" y="30"/>
                </a:cxn>
                <a:cxn ang="0">
                  <a:pos x="70" y="34"/>
                </a:cxn>
                <a:cxn ang="0">
                  <a:pos x="86" y="44"/>
                </a:cxn>
                <a:cxn ang="0">
                  <a:pos x="96" y="62"/>
                </a:cxn>
                <a:cxn ang="0">
                  <a:pos x="98" y="84"/>
                </a:cxn>
              </a:cxnLst>
              <a:rect l="0" t="0" r="r" b="b"/>
              <a:pathLst>
                <a:path w="98" h="142">
                  <a:moveTo>
                    <a:pt x="66" y="2"/>
                  </a:moveTo>
                  <a:lnTo>
                    <a:pt x="68" y="4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6" y="2"/>
                  </a:lnTo>
                  <a:close/>
                  <a:moveTo>
                    <a:pt x="48" y="2"/>
                  </a:moveTo>
                  <a:lnTo>
                    <a:pt x="48" y="4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close/>
                  <a:moveTo>
                    <a:pt x="48" y="38"/>
                  </a:moveTo>
                  <a:lnTo>
                    <a:pt x="42" y="40"/>
                  </a:lnTo>
                  <a:lnTo>
                    <a:pt x="36" y="42"/>
                  </a:lnTo>
                  <a:lnTo>
                    <a:pt x="32" y="44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4" y="64"/>
                  </a:lnTo>
                  <a:lnTo>
                    <a:pt x="22" y="74"/>
                  </a:lnTo>
                  <a:lnTo>
                    <a:pt x="22" y="84"/>
                  </a:lnTo>
                  <a:lnTo>
                    <a:pt x="22" y="96"/>
                  </a:lnTo>
                  <a:lnTo>
                    <a:pt x="24" y="106"/>
                  </a:lnTo>
                  <a:lnTo>
                    <a:pt x="26" y="114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40" y="130"/>
                  </a:lnTo>
                  <a:lnTo>
                    <a:pt x="46" y="132"/>
                  </a:lnTo>
                  <a:lnTo>
                    <a:pt x="52" y="132"/>
                  </a:lnTo>
                  <a:lnTo>
                    <a:pt x="58" y="132"/>
                  </a:lnTo>
                  <a:lnTo>
                    <a:pt x="64" y="130"/>
                  </a:lnTo>
                  <a:lnTo>
                    <a:pt x="68" y="126"/>
                  </a:lnTo>
                  <a:lnTo>
                    <a:pt x="72" y="122"/>
                  </a:lnTo>
                  <a:lnTo>
                    <a:pt x="74" y="114"/>
                  </a:lnTo>
                  <a:lnTo>
                    <a:pt x="76" y="108"/>
                  </a:lnTo>
                  <a:lnTo>
                    <a:pt x="78" y="98"/>
                  </a:lnTo>
                  <a:lnTo>
                    <a:pt x="78" y="88"/>
                  </a:lnTo>
                  <a:lnTo>
                    <a:pt x="78" y="76"/>
                  </a:lnTo>
                  <a:lnTo>
                    <a:pt x="76" y="66"/>
                  </a:lnTo>
                  <a:lnTo>
                    <a:pt x="74" y="56"/>
                  </a:lnTo>
                  <a:lnTo>
                    <a:pt x="70" y="50"/>
                  </a:lnTo>
                  <a:lnTo>
                    <a:pt x="66" y="46"/>
                  </a:lnTo>
                  <a:lnTo>
                    <a:pt x="60" y="42"/>
                  </a:lnTo>
                  <a:lnTo>
                    <a:pt x="54" y="40"/>
                  </a:lnTo>
                  <a:lnTo>
                    <a:pt x="48" y="38"/>
                  </a:lnTo>
                  <a:close/>
                  <a:moveTo>
                    <a:pt x="98" y="84"/>
                  </a:moveTo>
                  <a:lnTo>
                    <a:pt x="98" y="96"/>
                  </a:lnTo>
                  <a:lnTo>
                    <a:pt x="96" y="108"/>
                  </a:lnTo>
                  <a:lnTo>
                    <a:pt x="90" y="118"/>
                  </a:lnTo>
                  <a:lnTo>
                    <a:pt x="86" y="126"/>
                  </a:lnTo>
                  <a:lnTo>
                    <a:pt x="78" y="132"/>
                  </a:lnTo>
                  <a:lnTo>
                    <a:pt x="70" y="138"/>
                  </a:lnTo>
                  <a:lnTo>
                    <a:pt x="60" y="140"/>
                  </a:lnTo>
                  <a:lnTo>
                    <a:pt x="50" y="142"/>
                  </a:lnTo>
                  <a:lnTo>
                    <a:pt x="40" y="140"/>
                  </a:lnTo>
                  <a:lnTo>
                    <a:pt x="30" y="138"/>
                  </a:lnTo>
                  <a:lnTo>
                    <a:pt x="22" y="132"/>
                  </a:lnTo>
                  <a:lnTo>
                    <a:pt x="14" y="126"/>
                  </a:lnTo>
                  <a:lnTo>
                    <a:pt x="8" y="118"/>
                  </a:lnTo>
                  <a:lnTo>
                    <a:pt x="4" y="110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2" y="76"/>
                  </a:lnTo>
                  <a:lnTo>
                    <a:pt x="4" y="64"/>
                  </a:lnTo>
                  <a:lnTo>
                    <a:pt x="8" y="54"/>
                  </a:lnTo>
                  <a:lnTo>
                    <a:pt x="14" y="46"/>
                  </a:lnTo>
                  <a:lnTo>
                    <a:pt x="22" y="38"/>
                  </a:lnTo>
                  <a:lnTo>
                    <a:pt x="30" y="34"/>
                  </a:lnTo>
                  <a:lnTo>
                    <a:pt x="38" y="30"/>
                  </a:lnTo>
                  <a:lnTo>
                    <a:pt x="50" y="30"/>
                  </a:lnTo>
                  <a:lnTo>
                    <a:pt x="60" y="30"/>
                  </a:lnTo>
                  <a:lnTo>
                    <a:pt x="70" y="34"/>
                  </a:lnTo>
                  <a:lnTo>
                    <a:pt x="78" y="38"/>
                  </a:lnTo>
                  <a:lnTo>
                    <a:pt x="86" y="44"/>
                  </a:lnTo>
                  <a:lnTo>
                    <a:pt x="90" y="52"/>
                  </a:lnTo>
                  <a:lnTo>
                    <a:pt x="96" y="62"/>
                  </a:lnTo>
                  <a:lnTo>
                    <a:pt x="98" y="72"/>
                  </a:lnTo>
                  <a:lnTo>
                    <a:pt x="98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465" y="3034"/>
              <a:ext cx="84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8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8" y="42"/>
                </a:cxn>
                <a:cxn ang="0">
                  <a:pos x="32" y="36"/>
                </a:cxn>
                <a:cxn ang="0">
                  <a:pos x="38" y="30"/>
                </a:cxn>
                <a:cxn ang="0">
                  <a:pos x="42" y="26"/>
                </a:cxn>
                <a:cxn ang="0">
                  <a:pos x="46" y="20"/>
                </a:cxn>
                <a:cxn ang="0">
                  <a:pos x="52" y="12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2" y="0"/>
                </a:cxn>
                <a:cxn ang="0">
                  <a:pos x="56" y="26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84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64" y="108"/>
                </a:cxn>
                <a:cxn ang="0">
                  <a:pos x="60" y="108"/>
                </a:cxn>
                <a:cxn ang="0">
                  <a:pos x="54" y="100"/>
                </a:cxn>
                <a:cxn ang="0">
                  <a:pos x="46" y="88"/>
                </a:cxn>
                <a:cxn ang="0">
                  <a:pos x="38" y="76"/>
                </a:cxn>
                <a:cxn ang="0">
                  <a:pos x="32" y="66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84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2"/>
                  </a:lnTo>
                  <a:lnTo>
                    <a:pt x="32" y="36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2" y="12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56" y="26"/>
                  </a:lnTo>
                  <a:lnTo>
                    <a:pt x="38" y="4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4" y="100"/>
                  </a:lnTo>
                  <a:lnTo>
                    <a:pt x="46" y="88"/>
                  </a:lnTo>
                  <a:lnTo>
                    <a:pt x="38" y="76"/>
                  </a:lnTo>
                  <a:lnTo>
                    <a:pt x="32" y="66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4" name="Freeform 36"/>
            <p:cNvSpPr>
              <a:spLocks noEditPoints="1"/>
            </p:cNvSpPr>
            <p:nvPr/>
          </p:nvSpPr>
          <p:spPr bwMode="auto">
            <a:xfrm>
              <a:off x="5557" y="3032"/>
              <a:ext cx="94" cy="110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4"/>
                </a:cxn>
                <a:cxn ang="0">
                  <a:pos x="34" y="64"/>
                </a:cxn>
                <a:cxn ang="0">
                  <a:pos x="38" y="64"/>
                </a:cxn>
                <a:cxn ang="0">
                  <a:pos x="42" y="64"/>
                </a:cxn>
                <a:cxn ang="0">
                  <a:pos x="46" y="64"/>
                </a:cxn>
                <a:cxn ang="0">
                  <a:pos x="52" y="64"/>
                </a:cxn>
                <a:cxn ang="0">
                  <a:pos x="58" y="64"/>
                </a:cxn>
                <a:cxn ang="0">
                  <a:pos x="44" y="26"/>
                </a:cxn>
                <a:cxn ang="0">
                  <a:pos x="26" y="72"/>
                </a:cxn>
                <a:cxn ang="0">
                  <a:pos x="20" y="94"/>
                </a:cxn>
                <a:cxn ang="0">
                  <a:pos x="16" y="110"/>
                </a:cxn>
                <a:cxn ang="0">
                  <a:pos x="12" y="110"/>
                </a:cxn>
                <a:cxn ang="0">
                  <a:pos x="8" y="110"/>
                </a:cxn>
                <a:cxn ang="0">
                  <a:pos x="4" y="110"/>
                </a:cxn>
                <a:cxn ang="0">
                  <a:pos x="0" y="110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8"/>
                </a:cxn>
                <a:cxn ang="0">
                  <a:pos x="76" y="64"/>
                </a:cxn>
                <a:cxn ang="0">
                  <a:pos x="84" y="84"/>
                </a:cxn>
                <a:cxn ang="0">
                  <a:pos x="90" y="100"/>
                </a:cxn>
                <a:cxn ang="0">
                  <a:pos x="94" y="110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4" y="110"/>
                </a:cxn>
                <a:cxn ang="0">
                  <a:pos x="72" y="110"/>
                </a:cxn>
                <a:cxn ang="0">
                  <a:pos x="66" y="94"/>
                </a:cxn>
                <a:cxn ang="0">
                  <a:pos x="60" y="72"/>
                </a:cxn>
                <a:cxn ang="0">
                  <a:pos x="58" y="72"/>
                </a:cxn>
                <a:cxn ang="0">
                  <a:pos x="54" y="72"/>
                </a:cxn>
                <a:cxn ang="0">
                  <a:pos x="50" y="72"/>
                </a:cxn>
                <a:cxn ang="0">
                  <a:pos x="46" y="72"/>
                </a:cxn>
                <a:cxn ang="0">
                  <a:pos x="38" y="72"/>
                </a:cxn>
                <a:cxn ang="0">
                  <a:pos x="26" y="72"/>
                </a:cxn>
              </a:cxnLst>
              <a:rect l="0" t="0" r="r" b="b"/>
              <a:pathLst>
                <a:path w="94" h="110">
                  <a:moveTo>
                    <a:pt x="44" y="26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2" y="64"/>
                  </a:lnTo>
                  <a:lnTo>
                    <a:pt x="58" y="64"/>
                  </a:lnTo>
                  <a:lnTo>
                    <a:pt x="44" y="26"/>
                  </a:lnTo>
                  <a:close/>
                  <a:moveTo>
                    <a:pt x="26" y="72"/>
                  </a:moveTo>
                  <a:lnTo>
                    <a:pt x="20" y="94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8"/>
                  </a:lnTo>
                  <a:lnTo>
                    <a:pt x="76" y="64"/>
                  </a:lnTo>
                  <a:lnTo>
                    <a:pt x="84" y="84"/>
                  </a:lnTo>
                  <a:lnTo>
                    <a:pt x="90" y="100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66" y="94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38" y="72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3" name="Freeform 35"/>
            <p:cNvSpPr>
              <a:spLocks noEditPoints="1"/>
            </p:cNvSpPr>
            <p:nvPr/>
          </p:nvSpPr>
          <p:spPr bwMode="auto">
            <a:xfrm>
              <a:off x="5667" y="3032"/>
              <a:ext cx="76" cy="110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0" y="12"/>
                </a:cxn>
                <a:cxn ang="0">
                  <a:pos x="20" y="52"/>
                </a:cxn>
                <a:cxn ang="0">
                  <a:pos x="36" y="52"/>
                </a:cxn>
                <a:cxn ang="0">
                  <a:pos x="46" y="42"/>
                </a:cxn>
                <a:cxn ang="0">
                  <a:pos x="46" y="24"/>
                </a:cxn>
                <a:cxn ang="0">
                  <a:pos x="44" y="14"/>
                </a:cxn>
                <a:cxn ang="0">
                  <a:pos x="40" y="10"/>
                </a:cxn>
                <a:cxn ang="0">
                  <a:pos x="34" y="8"/>
                </a:cxn>
                <a:cxn ang="0">
                  <a:pos x="20" y="62"/>
                </a:cxn>
                <a:cxn ang="0">
                  <a:pos x="20" y="96"/>
                </a:cxn>
                <a:cxn ang="0">
                  <a:pos x="20" y="110"/>
                </a:cxn>
                <a:cxn ang="0">
                  <a:pos x="10" y="110"/>
                </a:cxn>
                <a:cxn ang="0">
                  <a:pos x="0" y="110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6" y="2"/>
                </a:cxn>
                <a:cxn ang="0">
                  <a:pos x="58" y="8"/>
                </a:cxn>
                <a:cxn ang="0">
                  <a:pos x="64" y="16"/>
                </a:cxn>
                <a:cxn ang="0">
                  <a:pos x="66" y="30"/>
                </a:cxn>
                <a:cxn ang="0">
                  <a:pos x="62" y="48"/>
                </a:cxn>
                <a:cxn ang="0">
                  <a:pos x="44" y="58"/>
                </a:cxn>
                <a:cxn ang="0">
                  <a:pos x="60" y="84"/>
                </a:cxn>
                <a:cxn ang="0">
                  <a:pos x="76" y="110"/>
                </a:cxn>
                <a:cxn ang="0">
                  <a:pos x="72" y="110"/>
                </a:cxn>
                <a:cxn ang="0">
                  <a:pos x="60" y="110"/>
                </a:cxn>
                <a:cxn ang="0">
                  <a:pos x="52" y="98"/>
                </a:cxn>
                <a:cxn ang="0">
                  <a:pos x="34" y="70"/>
                </a:cxn>
                <a:cxn ang="0">
                  <a:pos x="24" y="62"/>
                </a:cxn>
              </a:cxnLst>
              <a:rect l="0" t="0" r="r" b="b"/>
              <a:pathLst>
                <a:path w="76" h="110">
                  <a:moveTo>
                    <a:pt x="32" y="8"/>
                  </a:moveTo>
                  <a:lnTo>
                    <a:pt x="26" y="10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46" y="30"/>
                  </a:lnTo>
                  <a:lnTo>
                    <a:pt x="46" y="24"/>
                  </a:lnTo>
                  <a:lnTo>
                    <a:pt x="46" y="18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2" y="8"/>
                  </a:lnTo>
                  <a:close/>
                  <a:moveTo>
                    <a:pt x="20" y="62"/>
                  </a:moveTo>
                  <a:lnTo>
                    <a:pt x="20" y="76"/>
                  </a:lnTo>
                  <a:lnTo>
                    <a:pt x="20" y="96"/>
                  </a:lnTo>
                  <a:lnTo>
                    <a:pt x="20" y="110"/>
                  </a:lnTo>
                  <a:lnTo>
                    <a:pt x="14" y="110"/>
                  </a:lnTo>
                  <a:lnTo>
                    <a:pt x="1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6"/>
                  </a:lnTo>
                  <a:lnTo>
                    <a:pt x="0" y="16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6" y="22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2" y="48"/>
                  </a:lnTo>
                  <a:lnTo>
                    <a:pt x="54" y="54"/>
                  </a:lnTo>
                  <a:lnTo>
                    <a:pt x="44" y="58"/>
                  </a:lnTo>
                  <a:lnTo>
                    <a:pt x="50" y="68"/>
                  </a:lnTo>
                  <a:lnTo>
                    <a:pt x="60" y="84"/>
                  </a:lnTo>
                  <a:lnTo>
                    <a:pt x="70" y="100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66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98"/>
                  </a:lnTo>
                  <a:lnTo>
                    <a:pt x="40" y="80"/>
                  </a:lnTo>
                  <a:lnTo>
                    <a:pt x="34" y="70"/>
                  </a:lnTo>
                  <a:lnTo>
                    <a:pt x="28" y="62"/>
                  </a:lnTo>
                  <a:lnTo>
                    <a:pt x="24" y="62"/>
                  </a:lnTo>
                  <a:lnTo>
                    <a:pt x="20" y="6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2506" y="3223"/>
              <a:ext cx="84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6" y="42"/>
                </a:cxn>
                <a:cxn ang="0">
                  <a:pos x="32" y="36"/>
                </a:cxn>
                <a:cxn ang="0">
                  <a:pos x="36" y="30"/>
                </a:cxn>
                <a:cxn ang="0">
                  <a:pos x="42" y="26"/>
                </a:cxn>
                <a:cxn ang="0">
                  <a:pos x="46" y="20"/>
                </a:cxn>
                <a:cxn ang="0">
                  <a:pos x="52" y="12"/>
                </a:cxn>
                <a:cxn ang="0">
                  <a:pos x="56" y="4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56" y="26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84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62" y="108"/>
                </a:cxn>
                <a:cxn ang="0">
                  <a:pos x="58" y="108"/>
                </a:cxn>
                <a:cxn ang="0">
                  <a:pos x="52" y="100"/>
                </a:cxn>
                <a:cxn ang="0">
                  <a:pos x="44" y="88"/>
                </a:cxn>
                <a:cxn ang="0">
                  <a:pos x="38" y="76"/>
                </a:cxn>
                <a:cxn ang="0">
                  <a:pos x="30" y="66"/>
                </a:cxn>
                <a:cxn ang="0">
                  <a:pos x="26" y="60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20" y="5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0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84" h="108">
                  <a:moveTo>
                    <a:pt x="2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6" y="42"/>
                  </a:lnTo>
                  <a:lnTo>
                    <a:pt x="32" y="36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2" y="12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56" y="26"/>
                  </a:lnTo>
                  <a:lnTo>
                    <a:pt x="38" y="4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2" y="108"/>
                  </a:lnTo>
                  <a:lnTo>
                    <a:pt x="58" y="108"/>
                  </a:lnTo>
                  <a:lnTo>
                    <a:pt x="52" y="100"/>
                  </a:lnTo>
                  <a:lnTo>
                    <a:pt x="44" y="88"/>
                  </a:lnTo>
                  <a:lnTo>
                    <a:pt x="38" y="76"/>
                  </a:lnTo>
                  <a:lnTo>
                    <a:pt x="30" y="66"/>
                  </a:lnTo>
                  <a:lnTo>
                    <a:pt x="26" y="60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1" name="Freeform 33"/>
            <p:cNvSpPr>
              <a:spLocks noEditPoints="1"/>
            </p:cNvSpPr>
            <p:nvPr/>
          </p:nvSpPr>
          <p:spPr bwMode="auto">
            <a:xfrm>
              <a:off x="2598" y="3257"/>
              <a:ext cx="68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56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2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20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40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0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6" y="60"/>
                </a:cxn>
              </a:cxnLst>
              <a:rect l="0" t="0" r="r" b="b"/>
              <a:pathLst>
                <a:path w="68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8" y="58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6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2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20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6" y="54"/>
                  </a:lnTo>
                  <a:lnTo>
                    <a:pt x="56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2670" y="3235"/>
              <a:ext cx="44" cy="9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0" y="24"/>
                </a:cxn>
                <a:cxn ang="0">
                  <a:pos x="10" y="14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2"/>
                </a:cxn>
                <a:cxn ang="0">
                  <a:pos x="28" y="24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30"/>
                </a:cxn>
                <a:cxn ang="0">
                  <a:pos x="42" y="32"/>
                </a:cxn>
                <a:cxn ang="0">
                  <a:pos x="40" y="32"/>
                </a:cxn>
                <a:cxn ang="0">
                  <a:pos x="28" y="3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8" y="64"/>
                </a:cxn>
                <a:cxn ang="0">
                  <a:pos x="26" y="70"/>
                </a:cxn>
                <a:cxn ang="0">
                  <a:pos x="26" y="74"/>
                </a:cxn>
                <a:cxn ang="0">
                  <a:pos x="28" y="78"/>
                </a:cxn>
                <a:cxn ang="0">
                  <a:pos x="28" y="82"/>
                </a:cxn>
                <a:cxn ang="0">
                  <a:pos x="30" y="84"/>
                </a:cxn>
                <a:cxn ang="0">
                  <a:pos x="32" y="86"/>
                </a:cxn>
                <a:cxn ang="0">
                  <a:pos x="36" y="84"/>
                </a:cxn>
                <a:cxn ang="0">
                  <a:pos x="42" y="82"/>
                </a:cxn>
                <a:cxn ang="0">
                  <a:pos x="44" y="86"/>
                </a:cxn>
                <a:cxn ang="0">
                  <a:pos x="44" y="88"/>
                </a:cxn>
                <a:cxn ang="0">
                  <a:pos x="40" y="92"/>
                </a:cxn>
                <a:cxn ang="0">
                  <a:pos x="34" y="94"/>
                </a:cxn>
                <a:cxn ang="0">
                  <a:pos x="28" y="96"/>
                </a:cxn>
                <a:cxn ang="0">
                  <a:pos x="24" y="98"/>
                </a:cxn>
                <a:cxn ang="0">
                  <a:pos x="18" y="96"/>
                </a:cxn>
                <a:cxn ang="0">
                  <a:pos x="14" y="92"/>
                </a:cxn>
                <a:cxn ang="0">
                  <a:pos x="10" y="86"/>
                </a:cxn>
                <a:cxn ang="0">
                  <a:pos x="10" y="80"/>
                </a:cxn>
                <a:cxn ang="0">
                  <a:pos x="10" y="76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0" y="52"/>
                </a:cxn>
                <a:cxn ang="0">
                  <a:pos x="10" y="32"/>
                </a:cxn>
                <a:cxn ang="0">
                  <a:pos x="2" y="32"/>
                </a:cxn>
              </a:cxnLst>
              <a:rect l="0" t="0" r="r" b="b"/>
              <a:pathLst>
                <a:path w="44" h="98">
                  <a:moveTo>
                    <a:pt x="2" y="32"/>
                  </a:move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4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28" y="3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0" y="92"/>
                  </a:lnTo>
                  <a:lnTo>
                    <a:pt x="34" y="94"/>
                  </a:lnTo>
                  <a:lnTo>
                    <a:pt x="28" y="96"/>
                  </a:lnTo>
                  <a:lnTo>
                    <a:pt x="24" y="98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0" y="52"/>
                  </a:lnTo>
                  <a:lnTo>
                    <a:pt x="1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2722" y="3257"/>
              <a:ext cx="66" cy="7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4" y="16"/>
                </a:cxn>
                <a:cxn ang="0">
                  <a:pos x="8" y="12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58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2"/>
                </a:cxn>
                <a:cxn ang="0">
                  <a:pos x="66" y="38"/>
                </a:cxn>
                <a:cxn ang="0">
                  <a:pos x="66" y="44"/>
                </a:cxn>
                <a:cxn ang="0">
                  <a:pos x="64" y="52"/>
                </a:cxn>
                <a:cxn ang="0">
                  <a:pos x="60" y="58"/>
                </a:cxn>
                <a:cxn ang="0">
                  <a:pos x="58" y="64"/>
                </a:cxn>
                <a:cxn ang="0">
                  <a:pos x="52" y="68"/>
                </a:cxn>
                <a:cxn ang="0">
                  <a:pos x="46" y="72"/>
                </a:cxn>
                <a:cxn ang="0">
                  <a:pos x="40" y="74"/>
                </a:cxn>
                <a:cxn ang="0">
                  <a:pos x="32" y="76"/>
                </a:cxn>
                <a:cxn ang="0">
                  <a:pos x="26" y="74"/>
                </a:cxn>
                <a:cxn ang="0">
                  <a:pos x="20" y="72"/>
                </a:cxn>
                <a:cxn ang="0">
                  <a:pos x="14" y="70"/>
                </a:cxn>
                <a:cxn ang="0">
                  <a:pos x="8" y="64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2" y="8"/>
                </a:cxn>
                <a:cxn ang="0">
                  <a:pos x="26" y="10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18" y="28"/>
                </a:cxn>
                <a:cxn ang="0">
                  <a:pos x="18" y="36"/>
                </a:cxn>
                <a:cxn ang="0">
                  <a:pos x="20" y="50"/>
                </a:cxn>
                <a:cxn ang="0">
                  <a:pos x="22" y="58"/>
                </a:cxn>
                <a:cxn ang="0">
                  <a:pos x="24" y="62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6"/>
                </a:cxn>
                <a:cxn ang="0">
                  <a:pos x="40" y="66"/>
                </a:cxn>
                <a:cxn ang="0">
                  <a:pos x="44" y="60"/>
                </a:cxn>
                <a:cxn ang="0">
                  <a:pos x="46" y="54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8"/>
                </a:cxn>
              </a:cxnLst>
              <a:rect l="0" t="0" r="r" b="b"/>
              <a:pathLst>
                <a:path w="66" h="76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0" y="58"/>
                  </a:lnTo>
                  <a:lnTo>
                    <a:pt x="58" y="64"/>
                  </a:lnTo>
                  <a:lnTo>
                    <a:pt x="52" y="68"/>
                  </a:lnTo>
                  <a:lnTo>
                    <a:pt x="46" y="72"/>
                  </a:lnTo>
                  <a:lnTo>
                    <a:pt x="40" y="74"/>
                  </a:lnTo>
                  <a:lnTo>
                    <a:pt x="32" y="76"/>
                  </a:lnTo>
                  <a:lnTo>
                    <a:pt x="26" y="74"/>
                  </a:lnTo>
                  <a:lnTo>
                    <a:pt x="20" y="72"/>
                  </a:lnTo>
                  <a:lnTo>
                    <a:pt x="14" y="70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32" y="8"/>
                  </a:moveTo>
                  <a:lnTo>
                    <a:pt x="26" y="10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46" y="54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2804" y="3257"/>
              <a:ext cx="62" cy="74"/>
            </a:xfrm>
            <a:custGeom>
              <a:avLst/>
              <a:gdLst/>
              <a:ahLst/>
              <a:cxnLst>
                <a:cxn ang="0">
                  <a:pos x="60" y="44"/>
                </a:cxn>
                <a:cxn ang="0">
                  <a:pos x="60" y="60"/>
                </a:cxn>
                <a:cxn ang="0">
                  <a:pos x="62" y="74"/>
                </a:cxn>
                <a:cxn ang="0">
                  <a:pos x="62" y="74"/>
                </a:cxn>
                <a:cxn ang="0">
                  <a:pos x="56" y="74"/>
                </a:cxn>
                <a:cxn ang="0">
                  <a:pos x="52" y="74"/>
                </a:cxn>
                <a:cxn ang="0">
                  <a:pos x="50" y="74"/>
                </a:cxn>
                <a:cxn ang="0">
                  <a:pos x="42" y="74"/>
                </a:cxn>
                <a:cxn ang="0">
                  <a:pos x="42" y="74"/>
                </a:cxn>
                <a:cxn ang="0">
                  <a:pos x="42" y="60"/>
                </a:cxn>
                <a:cxn ang="0">
                  <a:pos x="44" y="44"/>
                </a:cxn>
                <a:cxn ang="0">
                  <a:pos x="44" y="28"/>
                </a:cxn>
                <a:cxn ang="0">
                  <a:pos x="42" y="20"/>
                </a:cxn>
                <a:cxn ang="0">
                  <a:pos x="42" y="16"/>
                </a:cxn>
                <a:cxn ang="0">
                  <a:pos x="38" y="12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26" y="14"/>
                </a:cxn>
                <a:cxn ang="0">
                  <a:pos x="24" y="18"/>
                </a:cxn>
                <a:cxn ang="0">
                  <a:pos x="18" y="24"/>
                </a:cxn>
                <a:cxn ang="0">
                  <a:pos x="18" y="44"/>
                </a:cxn>
                <a:cxn ang="0">
                  <a:pos x="18" y="60"/>
                </a:cxn>
                <a:cxn ang="0">
                  <a:pos x="20" y="74"/>
                </a:cxn>
                <a:cxn ang="0">
                  <a:pos x="20" y="74"/>
                </a:cxn>
                <a:cxn ang="0">
                  <a:pos x="14" y="74"/>
                </a:cxn>
                <a:cxn ang="0">
                  <a:pos x="1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60"/>
                </a:cxn>
                <a:cxn ang="0">
                  <a:pos x="2" y="44"/>
                </a:cxn>
                <a:cxn ang="0">
                  <a:pos x="2" y="34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50" y="4"/>
                </a:cxn>
                <a:cxn ang="0">
                  <a:pos x="54" y="8"/>
                </a:cxn>
                <a:cxn ang="0">
                  <a:pos x="58" y="16"/>
                </a:cxn>
                <a:cxn ang="0">
                  <a:pos x="60" y="26"/>
                </a:cxn>
                <a:cxn ang="0">
                  <a:pos x="60" y="44"/>
                </a:cxn>
              </a:cxnLst>
              <a:rect l="0" t="0" r="r" b="b"/>
              <a:pathLst>
                <a:path w="62" h="74">
                  <a:moveTo>
                    <a:pt x="60" y="44"/>
                  </a:moveTo>
                  <a:lnTo>
                    <a:pt x="60" y="60"/>
                  </a:lnTo>
                  <a:lnTo>
                    <a:pt x="62" y="74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2" y="74"/>
                  </a:lnTo>
                  <a:lnTo>
                    <a:pt x="42" y="60"/>
                  </a:lnTo>
                  <a:lnTo>
                    <a:pt x="44" y="44"/>
                  </a:lnTo>
                  <a:lnTo>
                    <a:pt x="44" y="28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44"/>
                  </a:lnTo>
                  <a:lnTo>
                    <a:pt x="18" y="60"/>
                  </a:lnTo>
                  <a:lnTo>
                    <a:pt x="20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2" y="44"/>
                  </a:lnTo>
                  <a:lnTo>
                    <a:pt x="2" y="34"/>
                  </a:lnTo>
                  <a:lnTo>
                    <a:pt x="0" y="16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14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0" y="26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7" name="Freeform 29"/>
            <p:cNvSpPr>
              <a:spLocks noEditPoints="1"/>
            </p:cNvSpPr>
            <p:nvPr/>
          </p:nvSpPr>
          <p:spPr bwMode="auto">
            <a:xfrm>
              <a:off x="2882" y="3257"/>
              <a:ext cx="66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6" y="58"/>
                </a:cxn>
                <a:cxn ang="0">
                  <a:pos x="40" y="54"/>
                </a:cxn>
                <a:cxn ang="0">
                  <a:pos x="54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0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18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38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4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4" y="60"/>
                </a:cxn>
              </a:cxnLst>
              <a:rect l="0" t="0" r="r" b="b"/>
              <a:pathLst>
                <a:path w="66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6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4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0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18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4" y="54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6" name="Freeform 28"/>
            <p:cNvSpPr>
              <a:spLocks noEditPoints="1"/>
            </p:cNvSpPr>
            <p:nvPr/>
          </p:nvSpPr>
          <p:spPr bwMode="auto">
            <a:xfrm>
              <a:off x="2964" y="3219"/>
              <a:ext cx="20" cy="11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0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18" y="54"/>
                </a:cxn>
                <a:cxn ang="0">
                  <a:pos x="18" y="70"/>
                </a:cxn>
                <a:cxn ang="0">
                  <a:pos x="18" y="82"/>
                </a:cxn>
                <a:cxn ang="0">
                  <a:pos x="18" y="98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4" y="112"/>
                </a:cxn>
                <a:cxn ang="0">
                  <a:pos x="10" y="112"/>
                </a:cxn>
                <a:cxn ang="0">
                  <a:pos x="6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0" y="82"/>
                </a:cxn>
                <a:cxn ang="0">
                  <a:pos x="0" y="72"/>
                </a:cxn>
              </a:cxnLst>
              <a:rect l="0" t="0" r="r" b="b"/>
              <a:pathLst>
                <a:path w="20" h="112">
                  <a:moveTo>
                    <a:pt x="2" y="20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close/>
                  <a:moveTo>
                    <a:pt x="0" y="72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54"/>
                  </a:lnTo>
                  <a:lnTo>
                    <a:pt x="18" y="70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20" y="112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5" name="Freeform 27"/>
            <p:cNvSpPr>
              <a:spLocks noEditPoints="1"/>
            </p:cNvSpPr>
            <p:nvPr/>
          </p:nvSpPr>
          <p:spPr bwMode="auto">
            <a:xfrm>
              <a:off x="3711" y="3257"/>
              <a:ext cx="66" cy="7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60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2"/>
                </a:cxn>
                <a:cxn ang="0">
                  <a:pos x="66" y="38"/>
                </a:cxn>
                <a:cxn ang="0">
                  <a:pos x="66" y="44"/>
                </a:cxn>
                <a:cxn ang="0">
                  <a:pos x="64" y="52"/>
                </a:cxn>
                <a:cxn ang="0">
                  <a:pos x="62" y="58"/>
                </a:cxn>
                <a:cxn ang="0">
                  <a:pos x="58" y="64"/>
                </a:cxn>
                <a:cxn ang="0">
                  <a:pos x="52" y="68"/>
                </a:cxn>
                <a:cxn ang="0">
                  <a:pos x="48" y="72"/>
                </a:cxn>
                <a:cxn ang="0">
                  <a:pos x="40" y="74"/>
                </a:cxn>
                <a:cxn ang="0">
                  <a:pos x="34" y="76"/>
                </a:cxn>
                <a:cxn ang="0">
                  <a:pos x="26" y="74"/>
                </a:cxn>
                <a:cxn ang="0">
                  <a:pos x="20" y="72"/>
                </a:cxn>
                <a:cxn ang="0">
                  <a:pos x="14" y="70"/>
                </a:cxn>
                <a:cxn ang="0">
                  <a:pos x="10" y="64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2" y="8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18" y="28"/>
                </a:cxn>
                <a:cxn ang="0">
                  <a:pos x="18" y="36"/>
                </a:cxn>
                <a:cxn ang="0">
                  <a:pos x="20" y="50"/>
                </a:cxn>
                <a:cxn ang="0">
                  <a:pos x="22" y="58"/>
                </a:cxn>
                <a:cxn ang="0">
                  <a:pos x="26" y="62"/>
                </a:cxn>
                <a:cxn ang="0">
                  <a:pos x="28" y="64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40" y="66"/>
                </a:cxn>
                <a:cxn ang="0">
                  <a:pos x="44" y="60"/>
                </a:cxn>
                <a:cxn ang="0">
                  <a:pos x="46" y="54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8"/>
                </a:cxn>
              </a:cxnLst>
              <a:rect l="0" t="0" r="r" b="b"/>
              <a:pathLst>
                <a:path w="66" h="76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2" y="58"/>
                  </a:lnTo>
                  <a:lnTo>
                    <a:pt x="58" y="64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6" y="74"/>
                  </a:lnTo>
                  <a:lnTo>
                    <a:pt x="20" y="72"/>
                  </a:lnTo>
                  <a:lnTo>
                    <a:pt x="14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32" y="8"/>
                  </a:moveTo>
                  <a:lnTo>
                    <a:pt x="28" y="10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46" y="54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3300" y="3257"/>
              <a:ext cx="60" cy="7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8" y="2"/>
                </a:cxn>
                <a:cxn ang="0">
                  <a:pos x="58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4"/>
                </a:cxn>
                <a:cxn ang="0">
                  <a:pos x="56" y="8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40" y="64"/>
                </a:cxn>
                <a:cxn ang="0">
                  <a:pos x="48" y="62"/>
                </a:cxn>
                <a:cxn ang="0">
                  <a:pos x="54" y="62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58" y="66"/>
                </a:cxn>
                <a:cxn ang="0">
                  <a:pos x="58" y="68"/>
                </a:cxn>
                <a:cxn ang="0">
                  <a:pos x="58" y="70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54" y="74"/>
                </a:cxn>
                <a:cxn ang="0">
                  <a:pos x="50" y="74"/>
                </a:cxn>
                <a:cxn ang="0">
                  <a:pos x="18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2" y="72"/>
                </a:cxn>
                <a:cxn ang="0">
                  <a:pos x="4" y="68"/>
                </a:cxn>
                <a:cxn ang="0">
                  <a:pos x="36" y="12"/>
                </a:cxn>
              </a:cxnLst>
              <a:rect l="0" t="0" r="r" b="b"/>
              <a:pathLst>
                <a:path w="60" h="74">
                  <a:moveTo>
                    <a:pt x="36" y="12"/>
                  </a:moveTo>
                  <a:lnTo>
                    <a:pt x="28" y="12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6" y="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8" y="62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50" y="74"/>
                  </a:lnTo>
                  <a:lnTo>
                    <a:pt x="18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4" y="6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3448" y="3216"/>
              <a:ext cx="68" cy="116"/>
            </a:xfrm>
            <a:custGeom>
              <a:avLst/>
              <a:gdLst/>
              <a:ahLst/>
              <a:cxnLst>
                <a:cxn ang="0">
                  <a:pos x="2" y="82"/>
                </a:cxn>
                <a:cxn ang="0">
                  <a:pos x="2" y="36"/>
                </a:cxn>
                <a:cxn ang="0">
                  <a:pos x="2" y="1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2"/>
                </a:cxn>
                <a:cxn ang="0">
                  <a:pos x="20" y="76"/>
                </a:cxn>
                <a:cxn ang="0">
                  <a:pos x="20" y="74"/>
                </a:cxn>
                <a:cxn ang="0">
                  <a:pos x="22" y="72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0" y="52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2" y="48"/>
                </a:cxn>
                <a:cxn ang="0">
                  <a:pos x="56" y="54"/>
                </a:cxn>
                <a:cxn ang="0">
                  <a:pos x="52" y="60"/>
                </a:cxn>
                <a:cxn ang="0">
                  <a:pos x="46" y="68"/>
                </a:cxn>
                <a:cxn ang="0">
                  <a:pos x="40" y="74"/>
                </a:cxn>
                <a:cxn ang="0">
                  <a:pos x="38" y="76"/>
                </a:cxn>
                <a:cxn ang="0">
                  <a:pos x="54" y="9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4" y="116"/>
                </a:cxn>
                <a:cxn ang="0">
                  <a:pos x="56" y="116"/>
                </a:cxn>
                <a:cxn ang="0">
                  <a:pos x="50" y="116"/>
                </a:cxn>
                <a:cxn ang="0">
                  <a:pos x="44" y="116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0" y="94"/>
                </a:cxn>
                <a:cxn ang="0">
                  <a:pos x="28" y="90"/>
                </a:cxn>
                <a:cxn ang="0">
                  <a:pos x="26" y="86"/>
                </a:cxn>
                <a:cxn ang="0">
                  <a:pos x="22" y="82"/>
                </a:cxn>
                <a:cxn ang="0">
                  <a:pos x="20" y="82"/>
                </a:cxn>
                <a:cxn ang="0">
                  <a:pos x="20" y="80"/>
                </a:cxn>
                <a:cxn ang="0">
                  <a:pos x="20" y="82"/>
                </a:cxn>
                <a:cxn ang="0">
                  <a:pos x="20" y="102"/>
                </a:cxn>
                <a:cxn ang="0">
                  <a:pos x="20" y="116"/>
                </a:cxn>
                <a:cxn ang="0">
                  <a:pos x="20" y="116"/>
                </a:cxn>
                <a:cxn ang="0">
                  <a:pos x="16" y="116"/>
                </a:cxn>
                <a:cxn ang="0">
                  <a:pos x="10" y="116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2" y="102"/>
                </a:cxn>
                <a:cxn ang="0">
                  <a:pos x="2" y="82"/>
                </a:cxn>
              </a:cxnLst>
              <a:rect l="0" t="0" r="r" b="b"/>
              <a:pathLst>
                <a:path w="68" h="116">
                  <a:moveTo>
                    <a:pt x="2" y="82"/>
                  </a:moveTo>
                  <a:lnTo>
                    <a:pt x="2" y="36"/>
                  </a:lnTo>
                  <a:lnTo>
                    <a:pt x="2" y="16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2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2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0" y="52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6" y="54"/>
                  </a:lnTo>
                  <a:lnTo>
                    <a:pt x="52" y="60"/>
                  </a:lnTo>
                  <a:lnTo>
                    <a:pt x="46" y="68"/>
                  </a:lnTo>
                  <a:lnTo>
                    <a:pt x="40" y="74"/>
                  </a:lnTo>
                  <a:lnTo>
                    <a:pt x="38" y="76"/>
                  </a:lnTo>
                  <a:lnTo>
                    <a:pt x="54" y="9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56" y="116"/>
                  </a:lnTo>
                  <a:lnTo>
                    <a:pt x="50" y="116"/>
                  </a:lnTo>
                  <a:lnTo>
                    <a:pt x="44" y="116"/>
                  </a:lnTo>
                  <a:lnTo>
                    <a:pt x="42" y="112"/>
                  </a:lnTo>
                  <a:lnTo>
                    <a:pt x="38" y="106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8" y="90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2"/>
                  </a:lnTo>
                  <a:lnTo>
                    <a:pt x="20" y="102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0" y="116"/>
                  </a:lnTo>
                  <a:lnTo>
                    <a:pt x="0" y="116"/>
                  </a:lnTo>
                  <a:lnTo>
                    <a:pt x="2" y="102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2" name="Freeform 24"/>
            <p:cNvSpPr>
              <a:spLocks noEditPoints="1"/>
            </p:cNvSpPr>
            <p:nvPr/>
          </p:nvSpPr>
          <p:spPr bwMode="auto">
            <a:xfrm>
              <a:off x="3370" y="3257"/>
              <a:ext cx="66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54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0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18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38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4" y="60"/>
                </a:cxn>
              </a:cxnLst>
              <a:rect l="0" t="0" r="r" b="b"/>
              <a:pathLst>
                <a:path w="66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4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0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18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4" y="54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1" name="Freeform 23"/>
            <p:cNvSpPr>
              <a:spLocks noEditPoints="1"/>
            </p:cNvSpPr>
            <p:nvPr/>
          </p:nvSpPr>
          <p:spPr bwMode="auto">
            <a:xfrm>
              <a:off x="3530" y="3219"/>
              <a:ext cx="20" cy="11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0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18" y="54"/>
                </a:cxn>
                <a:cxn ang="0">
                  <a:pos x="18" y="70"/>
                </a:cxn>
                <a:cxn ang="0">
                  <a:pos x="18" y="82"/>
                </a:cxn>
                <a:cxn ang="0">
                  <a:pos x="18" y="98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4" y="112"/>
                </a:cxn>
                <a:cxn ang="0">
                  <a:pos x="10" y="112"/>
                </a:cxn>
                <a:cxn ang="0">
                  <a:pos x="6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0" y="82"/>
                </a:cxn>
                <a:cxn ang="0">
                  <a:pos x="0" y="72"/>
                </a:cxn>
              </a:cxnLst>
              <a:rect l="0" t="0" r="r" b="b"/>
              <a:pathLst>
                <a:path w="20" h="112">
                  <a:moveTo>
                    <a:pt x="2" y="20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close/>
                  <a:moveTo>
                    <a:pt x="0" y="72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54"/>
                  </a:lnTo>
                  <a:lnTo>
                    <a:pt x="18" y="70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20" y="112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4138" y="3223"/>
              <a:ext cx="20" cy="10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</a:cxnLst>
              <a:rect l="0" t="0" r="r" b="b"/>
              <a:pathLst>
                <a:path w="20" h="108">
                  <a:moveTo>
                    <a:pt x="0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3868" y="3235"/>
              <a:ext cx="43" cy="9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0" y="24"/>
                </a:cxn>
                <a:cxn ang="0">
                  <a:pos x="10" y="14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2"/>
                </a:cxn>
                <a:cxn ang="0">
                  <a:pos x="28" y="24"/>
                </a:cxn>
                <a:cxn ang="0">
                  <a:pos x="41" y="24"/>
                </a:cxn>
                <a:cxn ang="0">
                  <a:pos x="43" y="24"/>
                </a:cxn>
                <a:cxn ang="0">
                  <a:pos x="43" y="24"/>
                </a:cxn>
                <a:cxn ang="0">
                  <a:pos x="43" y="30"/>
                </a:cxn>
                <a:cxn ang="0">
                  <a:pos x="41" y="32"/>
                </a:cxn>
                <a:cxn ang="0">
                  <a:pos x="39" y="32"/>
                </a:cxn>
                <a:cxn ang="0">
                  <a:pos x="28" y="3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6" y="64"/>
                </a:cxn>
                <a:cxn ang="0">
                  <a:pos x="26" y="70"/>
                </a:cxn>
                <a:cxn ang="0">
                  <a:pos x="26" y="74"/>
                </a:cxn>
                <a:cxn ang="0">
                  <a:pos x="28" y="78"/>
                </a:cxn>
                <a:cxn ang="0">
                  <a:pos x="28" y="82"/>
                </a:cxn>
                <a:cxn ang="0">
                  <a:pos x="30" y="84"/>
                </a:cxn>
                <a:cxn ang="0">
                  <a:pos x="32" y="86"/>
                </a:cxn>
                <a:cxn ang="0">
                  <a:pos x="35" y="84"/>
                </a:cxn>
                <a:cxn ang="0">
                  <a:pos x="41" y="82"/>
                </a:cxn>
                <a:cxn ang="0">
                  <a:pos x="43" y="86"/>
                </a:cxn>
                <a:cxn ang="0">
                  <a:pos x="43" y="88"/>
                </a:cxn>
                <a:cxn ang="0">
                  <a:pos x="39" y="92"/>
                </a:cxn>
                <a:cxn ang="0">
                  <a:pos x="33" y="94"/>
                </a:cxn>
                <a:cxn ang="0">
                  <a:pos x="28" y="96"/>
                </a:cxn>
                <a:cxn ang="0">
                  <a:pos x="24" y="98"/>
                </a:cxn>
                <a:cxn ang="0">
                  <a:pos x="18" y="96"/>
                </a:cxn>
                <a:cxn ang="0">
                  <a:pos x="14" y="92"/>
                </a:cxn>
                <a:cxn ang="0">
                  <a:pos x="10" y="86"/>
                </a:cxn>
                <a:cxn ang="0">
                  <a:pos x="10" y="80"/>
                </a:cxn>
                <a:cxn ang="0">
                  <a:pos x="10" y="76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0" y="52"/>
                </a:cxn>
                <a:cxn ang="0">
                  <a:pos x="10" y="32"/>
                </a:cxn>
                <a:cxn ang="0">
                  <a:pos x="2" y="32"/>
                </a:cxn>
              </a:cxnLst>
              <a:rect l="0" t="0" r="r" b="b"/>
              <a:pathLst>
                <a:path w="43" h="98">
                  <a:moveTo>
                    <a:pt x="2" y="32"/>
                  </a:move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4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9" y="32"/>
                  </a:lnTo>
                  <a:lnTo>
                    <a:pt x="28" y="3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6" y="64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39" y="92"/>
                  </a:lnTo>
                  <a:lnTo>
                    <a:pt x="33" y="94"/>
                  </a:lnTo>
                  <a:lnTo>
                    <a:pt x="28" y="96"/>
                  </a:lnTo>
                  <a:lnTo>
                    <a:pt x="24" y="98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0" y="52"/>
                  </a:lnTo>
                  <a:lnTo>
                    <a:pt x="1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3146" y="3224"/>
              <a:ext cx="110" cy="159"/>
              <a:chOff x="3716" y="3509"/>
              <a:chExt cx="110" cy="159"/>
            </a:xfrm>
          </p:grpSpPr>
          <p:sp>
            <p:nvSpPr>
              <p:cNvPr id="7188" name="Freeform 20"/>
              <p:cNvSpPr>
                <a:spLocks noEditPoints="1"/>
              </p:cNvSpPr>
              <p:nvPr/>
            </p:nvSpPr>
            <p:spPr bwMode="auto">
              <a:xfrm rot="-21600000">
                <a:off x="3722" y="3509"/>
                <a:ext cx="98" cy="142"/>
              </a:xfrm>
              <a:custGeom>
                <a:avLst/>
                <a:gdLst/>
                <a:ahLst/>
                <a:cxnLst>
                  <a:cxn ang="0">
                    <a:pos x="68" y="6"/>
                  </a:cxn>
                  <a:cxn ang="0">
                    <a:pos x="68" y="10"/>
                  </a:cxn>
                  <a:cxn ang="0">
                    <a:pos x="52" y="26"/>
                  </a:cxn>
                  <a:cxn ang="0">
                    <a:pos x="52" y="26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50" y="22"/>
                  </a:cxn>
                  <a:cxn ang="0">
                    <a:pos x="60" y="2"/>
                  </a:cxn>
                  <a:cxn ang="0">
                    <a:pos x="64" y="2"/>
                  </a:cxn>
                  <a:cxn ang="0">
                    <a:pos x="48" y="2"/>
                  </a:cxn>
                  <a:cxn ang="0">
                    <a:pos x="50" y="8"/>
                  </a:cxn>
                  <a:cxn ang="0">
                    <a:pos x="48" y="10"/>
                  </a:cxn>
                  <a:cxn ang="0">
                    <a:pos x="34" y="26"/>
                  </a:cxn>
                  <a:cxn ang="0">
                    <a:pos x="34" y="24"/>
                  </a:cxn>
                  <a:cxn ang="0">
                    <a:pos x="32" y="24"/>
                  </a:cxn>
                  <a:cxn ang="0">
                    <a:pos x="32" y="2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42" y="40"/>
                  </a:cxn>
                  <a:cxn ang="0">
                    <a:pos x="32" y="46"/>
                  </a:cxn>
                  <a:cxn ang="0">
                    <a:pos x="26" y="56"/>
                  </a:cxn>
                  <a:cxn ang="0">
                    <a:pos x="22" y="74"/>
                  </a:cxn>
                  <a:cxn ang="0">
                    <a:pos x="22" y="96"/>
                  </a:cxn>
                  <a:cxn ang="0">
                    <a:pos x="26" y="114"/>
                  </a:cxn>
                  <a:cxn ang="0">
                    <a:pos x="34" y="126"/>
                  </a:cxn>
                  <a:cxn ang="0">
                    <a:pos x="46" y="132"/>
                  </a:cxn>
                  <a:cxn ang="0">
                    <a:pos x="58" y="132"/>
                  </a:cxn>
                  <a:cxn ang="0">
                    <a:pos x="68" y="126"/>
                  </a:cxn>
                  <a:cxn ang="0">
                    <a:pos x="74" y="116"/>
                  </a:cxn>
                  <a:cxn ang="0">
                    <a:pos x="78" y="98"/>
                  </a:cxn>
                  <a:cxn ang="0">
                    <a:pos x="78" y="76"/>
                  </a:cxn>
                  <a:cxn ang="0">
                    <a:pos x="74" y="58"/>
                  </a:cxn>
                  <a:cxn ang="0">
                    <a:pos x="66" y="46"/>
                  </a:cxn>
                  <a:cxn ang="0">
                    <a:pos x="54" y="40"/>
                  </a:cxn>
                  <a:cxn ang="0">
                    <a:pos x="98" y="86"/>
                  </a:cxn>
                  <a:cxn ang="0">
                    <a:pos x="96" y="108"/>
                  </a:cxn>
                  <a:cxn ang="0">
                    <a:pos x="86" y="126"/>
                  </a:cxn>
                  <a:cxn ang="0">
                    <a:pos x="70" y="138"/>
                  </a:cxn>
                  <a:cxn ang="0">
                    <a:pos x="50" y="142"/>
                  </a:cxn>
                  <a:cxn ang="0">
                    <a:pos x="30" y="138"/>
                  </a:cxn>
                  <a:cxn ang="0">
                    <a:pos x="14" y="126"/>
                  </a:cxn>
                  <a:cxn ang="0">
                    <a:pos x="4" y="110"/>
                  </a:cxn>
                  <a:cxn ang="0">
                    <a:pos x="0" y="88"/>
                  </a:cxn>
                  <a:cxn ang="0">
                    <a:pos x="4" y="66"/>
                  </a:cxn>
                  <a:cxn ang="0">
                    <a:pos x="14" y="46"/>
                  </a:cxn>
                  <a:cxn ang="0">
                    <a:pos x="30" y="34"/>
                  </a:cxn>
                  <a:cxn ang="0">
                    <a:pos x="50" y="30"/>
                  </a:cxn>
                  <a:cxn ang="0">
                    <a:pos x="70" y="34"/>
                  </a:cxn>
                  <a:cxn ang="0">
                    <a:pos x="86" y="46"/>
                  </a:cxn>
                  <a:cxn ang="0">
                    <a:pos x="96" y="62"/>
                  </a:cxn>
                  <a:cxn ang="0">
                    <a:pos x="98" y="86"/>
                  </a:cxn>
                </a:cxnLst>
                <a:rect l="0" t="0" r="r" b="b"/>
                <a:pathLst>
                  <a:path w="98" h="142">
                    <a:moveTo>
                      <a:pt x="66" y="4"/>
                    </a:moveTo>
                    <a:lnTo>
                      <a:pt x="68" y="6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8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4"/>
                    </a:lnTo>
                    <a:close/>
                    <a:moveTo>
                      <a:pt x="48" y="2"/>
                    </a:moveTo>
                    <a:lnTo>
                      <a:pt x="48" y="4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2"/>
                    </a:lnTo>
                    <a:close/>
                    <a:moveTo>
                      <a:pt x="48" y="40"/>
                    </a:moveTo>
                    <a:lnTo>
                      <a:pt x="42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6" y="56"/>
                    </a:lnTo>
                    <a:lnTo>
                      <a:pt x="24" y="64"/>
                    </a:lnTo>
                    <a:lnTo>
                      <a:pt x="22" y="74"/>
                    </a:lnTo>
                    <a:lnTo>
                      <a:pt x="22" y="86"/>
                    </a:lnTo>
                    <a:lnTo>
                      <a:pt x="22" y="96"/>
                    </a:lnTo>
                    <a:lnTo>
                      <a:pt x="24" y="106"/>
                    </a:lnTo>
                    <a:lnTo>
                      <a:pt x="26" y="114"/>
                    </a:lnTo>
                    <a:lnTo>
                      <a:pt x="30" y="120"/>
                    </a:lnTo>
                    <a:lnTo>
                      <a:pt x="34" y="126"/>
                    </a:lnTo>
                    <a:lnTo>
                      <a:pt x="40" y="130"/>
                    </a:lnTo>
                    <a:lnTo>
                      <a:pt x="46" y="132"/>
                    </a:lnTo>
                    <a:lnTo>
                      <a:pt x="52" y="132"/>
                    </a:lnTo>
                    <a:lnTo>
                      <a:pt x="58" y="132"/>
                    </a:lnTo>
                    <a:lnTo>
                      <a:pt x="64" y="130"/>
                    </a:lnTo>
                    <a:lnTo>
                      <a:pt x="68" y="126"/>
                    </a:lnTo>
                    <a:lnTo>
                      <a:pt x="72" y="122"/>
                    </a:lnTo>
                    <a:lnTo>
                      <a:pt x="74" y="116"/>
                    </a:lnTo>
                    <a:lnTo>
                      <a:pt x="76" y="108"/>
                    </a:lnTo>
                    <a:lnTo>
                      <a:pt x="78" y="98"/>
                    </a:lnTo>
                    <a:lnTo>
                      <a:pt x="78" y="88"/>
                    </a:lnTo>
                    <a:lnTo>
                      <a:pt x="78" y="76"/>
                    </a:lnTo>
                    <a:lnTo>
                      <a:pt x="76" y="66"/>
                    </a:lnTo>
                    <a:lnTo>
                      <a:pt x="74" y="58"/>
                    </a:lnTo>
                    <a:lnTo>
                      <a:pt x="70" y="52"/>
                    </a:lnTo>
                    <a:lnTo>
                      <a:pt x="66" y="46"/>
                    </a:lnTo>
                    <a:lnTo>
                      <a:pt x="60" y="42"/>
                    </a:lnTo>
                    <a:lnTo>
                      <a:pt x="54" y="40"/>
                    </a:lnTo>
                    <a:lnTo>
                      <a:pt x="48" y="40"/>
                    </a:lnTo>
                    <a:close/>
                    <a:moveTo>
                      <a:pt x="98" y="86"/>
                    </a:moveTo>
                    <a:lnTo>
                      <a:pt x="98" y="98"/>
                    </a:lnTo>
                    <a:lnTo>
                      <a:pt x="96" y="108"/>
                    </a:lnTo>
                    <a:lnTo>
                      <a:pt x="92" y="118"/>
                    </a:lnTo>
                    <a:lnTo>
                      <a:pt x="86" y="126"/>
                    </a:lnTo>
                    <a:lnTo>
                      <a:pt x="78" y="134"/>
                    </a:lnTo>
                    <a:lnTo>
                      <a:pt x="70" y="138"/>
                    </a:lnTo>
                    <a:lnTo>
                      <a:pt x="60" y="140"/>
                    </a:lnTo>
                    <a:lnTo>
                      <a:pt x="50" y="142"/>
                    </a:lnTo>
                    <a:lnTo>
                      <a:pt x="40" y="140"/>
                    </a:lnTo>
                    <a:lnTo>
                      <a:pt x="30" y="138"/>
                    </a:lnTo>
                    <a:lnTo>
                      <a:pt x="22" y="134"/>
                    </a:lnTo>
                    <a:lnTo>
                      <a:pt x="14" y="126"/>
                    </a:lnTo>
                    <a:lnTo>
                      <a:pt x="8" y="118"/>
                    </a:lnTo>
                    <a:lnTo>
                      <a:pt x="4" y="110"/>
                    </a:lnTo>
                    <a:lnTo>
                      <a:pt x="2" y="100"/>
                    </a:lnTo>
                    <a:lnTo>
                      <a:pt x="0" y="88"/>
                    </a:lnTo>
                    <a:lnTo>
                      <a:pt x="2" y="76"/>
                    </a:lnTo>
                    <a:lnTo>
                      <a:pt x="4" y="66"/>
                    </a:lnTo>
                    <a:lnTo>
                      <a:pt x="8" y="56"/>
                    </a:lnTo>
                    <a:lnTo>
                      <a:pt x="14" y="46"/>
                    </a:lnTo>
                    <a:lnTo>
                      <a:pt x="22" y="40"/>
                    </a:lnTo>
                    <a:lnTo>
                      <a:pt x="30" y="34"/>
                    </a:lnTo>
                    <a:lnTo>
                      <a:pt x="38" y="32"/>
                    </a:lnTo>
                    <a:lnTo>
                      <a:pt x="50" y="30"/>
                    </a:lnTo>
                    <a:lnTo>
                      <a:pt x="60" y="32"/>
                    </a:lnTo>
                    <a:lnTo>
                      <a:pt x="70" y="34"/>
                    </a:lnTo>
                    <a:lnTo>
                      <a:pt x="78" y="38"/>
                    </a:lnTo>
                    <a:lnTo>
                      <a:pt x="86" y="46"/>
                    </a:lnTo>
                    <a:lnTo>
                      <a:pt x="90" y="54"/>
                    </a:lnTo>
                    <a:lnTo>
                      <a:pt x="96" y="62"/>
                    </a:lnTo>
                    <a:lnTo>
                      <a:pt x="98" y="74"/>
                    </a:lnTo>
                    <a:lnTo>
                      <a:pt x="98" y="86"/>
                    </a:lnTo>
                    <a:close/>
                  </a:path>
                </a:pathLst>
              </a:custGeom>
              <a:solidFill>
                <a:srgbClr val="AB8C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3716" y="3539"/>
                <a:ext cx="110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3167" y="3260"/>
              <a:ext cx="62" cy="73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38" y="67"/>
                </a:cxn>
                <a:cxn ang="0">
                  <a:pos x="34" y="71"/>
                </a:cxn>
                <a:cxn ang="0">
                  <a:pos x="30" y="73"/>
                </a:cxn>
                <a:cxn ang="0">
                  <a:pos x="24" y="73"/>
                </a:cxn>
                <a:cxn ang="0">
                  <a:pos x="16" y="71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2" y="30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0"/>
                </a:cxn>
                <a:cxn ang="0">
                  <a:pos x="20" y="46"/>
                </a:cxn>
                <a:cxn ang="0">
                  <a:pos x="20" y="54"/>
                </a:cxn>
                <a:cxn ang="0">
                  <a:pos x="22" y="60"/>
                </a:cxn>
                <a:cxn ang="0">
                  <a:pos x="24" y="62"/>
                </a:cxn>
                <a:cxn ang="0">
                  <a:pos x="28" y="63"/>
                </a:cxn>
                <a:cxn ang="0">
                  <a:pos x="30" y="63"/>
                </a:cxn>
                <a:cxn ang="0">
                  <a:pos x="32" y="63"/>
                </a:cxn>
                <a:cxn ang="0">
                  <a:pos x="32" y="62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36" y="60"/>
                </a:cxn>
                <a:cxn ang="0">
                  <a:pos x="36" y="60"/>
                </a:cxn>
                <a:cxn ang="0">
                  <a:pos x="38" y="60"/>
                </a:cxn>
                <a:cxn ang="0">
                  <a:pos x="38" y="58"/>
                </a:cxn>
                <a:cxn ang="0">
                  <a:pos x="38" y="58"/>
                </a:cxn>
                <a:cxn ang="0">
                  <a:pos x="40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2" y="54"/>
                </a:cxn>
                <a:cxn ang="0">
                  <a:pos x="44" y="52"/>
                </a:cxn>
                <a:cxn ang="0">
                  <a:pos x="44" y="52"/>
                </a:cxn>
                <a:cxn ang="0">
                  <a:pos x="44" y="30"/>
                </a:cxn>
                <a:cxn ang="0">
                  <a:pos x="44" y="1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14"/>
                </a:cxn>
                <a:cxn ang="0">
                  <a:pos x="60" y="30"/>
                </a:cxn>
                <a:cxn ang="0">
                  <a:pos x="60" y="40"/>
                </a:cxn>
                <a:cxn ang="0">
                  <a:pos x="62" y="56"/>
                </a:cxn>
                <a:cxn ang="0">
                  <a:pos x="62" y="71"/>
                </a:cxn>
                <a:cxn ang="0">
                  <a:pos x="62" y="73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50" y="71"/>
                </a:cxn>
                <a:cxn ang="0">
                  <a:pos x="46" y="73"/>
                </a:cxn>
                <a:cxn ang="0">
                  <a:pos x="44" y="71"/>
                </a:cxn>
                <a:cxn ang="0">
                  <a:pos x="44" y="71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62" h="73">
                  <a:moveTo>
                    <a:pt x="44" y="62"/>
                  </a:move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6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2" y="30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0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4" y="30"/>
                  </a:lnTo>
                  <a:lnTo>
                    <a:pt x="44" y="14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0" y="14"/>
                  </a:lnTo>
                  <a:lnTo>
                    <a:pt x="60" y="30"/>
                  </a:lnTo>
                  <a:lnTo>
                    <a:pt x="60" y="40"/>
                  </a:lnTo>
                  <a:lnTo>
                    <a:pt x="62" y="56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6" y="73"/>
                  </a:lnTo>
                  <a:lnTo>
                    <a:pt x="44" y="71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84" name="Freeform 16"/>
            <p:cNvSpPr>
              <a:spLocks noEditPoints="1"/>
            </p:cNvSpPr>
            <p:nvPr/>
          </p:nvSpPr>
          <p:spPr bwMode="auto">
            <a:xfrm>
              <a:off x="3920" y="3259"/>
              <a:ext cx="66" cy="7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66" y="36"/>
                </a:cxn>
                <a:cxn ang="0">
                  <a:pos x="66" y="44"/>
                </a:cxn>
                <a:cxn ang="0">
                  <a:pos x="64" y="50"/>
                </a:cxn>
                <a:cxn ang="0">
                  <a:pos x="62" y="56"/>
                </a:cxn>
                <a:cxn ang="0">
                  <a:pos x="58" y="62"/>
                </a:cxn>
                <a:cxn ang="0">
                  <a:pos x="52" y="67"/>
                </a:cxn>
                <a:cxn ang="0">
                  <a:pos x="48" y="71"/>
                </a:cxn>
                <a:cxn ang="0">
                  <a:pos x="40" y="73"/>
                </a:cxn>
                <a:cxn ang="0">
                  <a:pos x="34" y="73"/>
                </a:cxn>
                <a:cxn ang="0">
                  <a:pos x="26" y="73"/>
                </a:cxn>
                <a:cxn ang="0">
                  <a:pos x="20" y="71"/>
                </a:cxn>
                <a:cxn ang="0">
                  <a:pos x="14" y="67"/>
                </a:cxn>
                <a:cxn ang="0">
                  <a:pos x="10" y="63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8" y="26"/>
                </a:cxn>
                <a:cxn ang="0">
                  <a:pos x="18" y="34"/>
                </a:cxn>
                <a:cxn ang="0">
                  <a:pos x="20" y="48"/>
                </a:cxn>
                <a:cxn ang="0">
                  <a:pos x="22" y="58"/>
                </a:cxn>
                <a:cxn ang="0">
                  <a:pos x="26" y="62"/>
                </a:cxn>
                <a:cxn ang="0">
                  <a:pos x="28" y="63"/>
                </a:cxn>
                <a:cxn ang="0">
                  <a:pos x="32" y="65"/>
                </a:cxn>
                <a:cxn ang="0">
                  <a:pos x="36" y="65"/>
                </a:cxn>
                <a:cxn ang="0">
                  <a:pos x="40" y="63"/>
                </a:cxn>
                <a:cxn ang="0">
                  <a:pos x="44" y="60"/>
                </a:cxn>
                <a:cxn ang="0">
                  <a:pos x="46" y="52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8"/>
                </a:cxn>
              </a:cxnLst>
              <a:rect l="0" t="0" r="r" b="b"/>
              <a:pathLst>
                <a:path w="66" h="73">
                  <a:moveTo>
                    <a:pt x="0" y="38"/>
                  </a:move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6" y="44"/>
                  </a:lnTo>
                  <a:lnTo>
                    <a:pt x="64" y="50"/>
                  </a:lnTo>
                  <a:lnTo>
                    <a:pt x="62" y="56"/>
                  </a:lnTo>
                  <a:lnTo>
                    <a:pt x="58" y="62"/>
                  </a:lnTo>
                  <a:lnTo>
                    <a:pt x="52" y="67"/>
                  </a:lnTo>
                  <a:lnTo>
                    <a:pt x="48" y="71"/>
                  </a:lnTo>
                  <a:lnTo>
                    <a:pt x="40" y="73"/>
                  </a:lnTo>
                  <a:lnTo>
                    <a:pt x="34" y="73"/>
                  </a:lnTo>
                  <a:lnTo>
                    <a:pt x="26" y="73"/>
                  </a:lnTo>
                  <a:lnTo>
                    <a:pt x="20" y="71"/>
                  </a:lnTo>
                  <a:lnTo>
                    <a:pt x="14" y="67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18" y="34"/>
                  </a:lnTo>
                  <a:lnTo>
                    <a:pt x="20" y="48"/>
                  </a:lnTo>
                  <a:lnTo>
                    <a:pt x="22" y="58"/>
                  </a:lnTo>
                  <a:lnTo>
                    <a:pt x="26" y="62"/>
                  </a:lnTo>
                  <a:lnTo>
                    <a:pt x="28" y="63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3"/>
                  </a:lnTo>
                  <a:lnTo>
                    <a:pt x="44" y="60"/>
                  </a:lnTo>
                  <a:lnTo>
                    <a:pt x="46" y="52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3790" y="3214"/>
              <a:ext cx="68" cy="1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8" y="16"/>
                </a:cxn>
                <a:cxn ang="0">
                  <a:pos x="18" y="34"/>
                </a:cxn>
                <a:cxn ang="0">
                  <a:pos x="18" y="76"/>
                </a:cxn>
                <a:cxn ang="0">
                  <a:pos x="20" y="76"/>
                </a:cxn>
                <a:cxn ang="0">
                  <a:pos x="22" y="74"/>
                </a:cxn>
                <a:cxn ang="0">
                  <a:pos x="26" y="68"/>
                </a:cxn>
                <a:cxn ang="0">
                  <a:pos x="32" y="62"/>
                </a:cxn>
                <a:cxn ang="0">
                  <a:pos x="38" y="52"/>
                </a:cxn>
                <a:cxn ang="0">
                  <a:pos x="44" y="44"/>
                </a:cxn>
                <a:cxn ang="0">
                  <a:pos x="58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0" y="50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44" y="68"/>
                </a:cxn>
                <a:cxn ang="0">
                  <a:pos x="40" y="74"/>
                </a:cxn>
                <a:cxn ang="0">
                  <a:pos x="38" y="76"/>
                </a:cxn>
                <a:cxn ang="0">
                  <a:pos x="52" y="98"/>
                </a:cxn>
                <a:cxn ang="0">
                  <a:pos x="68" y="115"/>
                </a:cxn>
                <a:cxn ang="0">
                  <a:pos x="68" y="117"/>
                </a:cxn>
                <a:cxn ang="0">
                  <a:pos x="64" y="115"/>
                </a:cxn>
                <a:cxn ang="0">
                  <a:pos x="54" y="115"/>
                </a:cxn>
                <a:cxn ang="0">
                  <a:pos x="48" y="115"/>
                </a:cxn>
                <a:cxn ang="0">
                  <a:pos x="44" y="117"/>
                </a:cxn>
                <a:cxn ang="0">
                  <a:pos x="40" y="111"/>
                </a:cxn>
                <a:cxn ang="0">
                  <a:pos x="38" y="106"/>
                </a:cxn>
                <a:cxn ang="0">
                  <a:pos x="34" y="102"/>
                </a:cxn>
                <a:cxn ang="0">
                  <a:pos x="32" y="98"/>
                </a:cxn>
                <a:cxn ang="0">
                  <a:pos x="30" y="96"/>
                </a:cxn>
                <a:cxn ang="0">
                  <a:pos x="28" y="92"/>
                </a:cxn>
                <a:cxn ang="0">
                  <a:pos x="24" y="88"/>
                </a:cxn>
                <a:cxn ang="0">
                  <a:pos x="22" y="84"/>
                </a:cxn>
                <a:cxn ang="0">
                  <a:pos x="20" y="82"/>
                </a:cxn>
                <a:cxn ang="0">
                  <a:pos x="18" y="82"/>
                </a:cxn>
                <a:cxn ang="0">
                  <a:pos x="18" y="84"/>
                </a:cxn>
                <a:cxn ang="0">
                  <a:pos x="18" y="102"/>
                </a:cxn>
                <a:cxn ang="0">
                  <a:pos x="20" y="115"/>
                </a:cxn>
                <a:cxn ang="0">
                  <a:pos x="20" y="117"/>
                </a:cxn>
                <a:cxn ang="0">
                  <a:pos x="14" y="115"/>
                </a:cxn>
                <a:cxn ang="0">
                  <a:pos x="10" y="115"/>
                </a:cxn>
                <a:cxn ang="0">
                  <a:pos x="0" y="117"/>
                </a:cxn>
                <a:cxn ang="0">
                  <a:pos x="0" y="115"/>
                </a:cxn>
                <a:cxn ang="0">
                  <a:pos x="0" y="104"/>
                </a:cxn>
                <a:cxn ang="0">
                  <a:pos x="0" y="84"/>
                </a:cxn>
              </a:cxnLst>
              <a:rect l="0" t="0" r="r" b="b"/>
              <a:pathLst>
                <a:path w="68" h="117">
                  <a:moveTo>
                    <a:pt x="0" y="84"/>
                  </a:moveTo>
                  <a:lnTo>
                    <a:pt x="0" y="36"/>
                  </a:lnTo>
                  <a:lnTo>
                    <a:pt x="0" y="18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16"/>
                  </a:lnTo>
                  <a:lnTo>
                    <a:pt x="18" y="3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6" y="68"/>
                  </a:lnTo>
                  <a:lnTo>
                    <a:pt x="32" y="62"/>
                  </a:lnTo>
                  <a:lnTo>
                    <a:pt x="38" y="52"/>
                  </a:lnTo>
                  <a:lnTo>
                    <a:pt x="44" y="44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4"/>
                  </a:lnTo>
                  <a:lnTo>
                    <a:pt x="50" y="62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8" y="76"/>
                  </a:lnTo>
                  <a:lnTo>
                    <a:pt x="52" y="98"/>
                  </a:lnTo>
                  <a:lnTo>
                    <a:pt x="68" y="115"/>
                  </a:lnTo>
                  <a:lnTo>
                    <a:pt x="68" y="117"/>
                  </a:lnTo>
                  <a:lnTo>
                    <a:pt x="64" y="115"/>
                  </a:lnTo>
                  <a:lnTo>
                    <a:pt x="54" y="115"/>
                  </a:lnTo>
                  <a:lnTo>
                    <a:pt x="48" y="115"/>
                  </a:lnTo>
                  <a:lnTo>
                    <a:pt x="44" y="117"/>
                  </a:lnTo>
                  <a:lnTo>
                    <a:pt x="40" y="111"/>
                  </a:lnTo>
                  <a:lnTo>
                    <a:pt x="38" y="106"/>
                  </a:lnTo>
                  <a:lnTo>
                    <a:pt x="34" y="102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28" y="92"/>
                  </a:lnTo>
                  <a:lnTo>
                    <a:pt x="24" y="88"/>
                  </a:lnTo>
                  <a:lnTo>
                    <a:pt x="22" y="84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14" y="115"/>
                  </a:lnTo>
                  <a:lnTo>
                    <a:pt x="10" y="11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4391" y="3216"/>
              <a:ext cx="20" cy="117"/>
            </a:xfrm>
            <a:custGeom>
              <a:avLst/>
              <a:gdLst/>
              <a:ahLst/>
              <a:cxnLst>
                <a:cxn ang="0">
                  <a:pos x="2" y="84"/>
                </a:cxn>
                <a:cxn ang="0">
                  <a:pos x="2" y="36"/>
                </a:cxn>
                <a:cxn ang="0">
                  <a:pos x="2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0" y="16"/>
                </a:cxn>
                <a:cxn ang="0">
                  <a:pos x="18" y="34"/>
                </a:cxn>
                <a:cxn ang="0">
                  <a:pos x="18" y="84"/>
                </a:cxn>
                <a:cxn ang="0">
                  <a:pos x="20" y="102"/>
                </a:cxn>
                <a:cxn ang="0">
                  <a:pos x="20" y="115"/>
                </a:cxn>
                <a:cxn ang="0">
                  <a:pos x="20" y="117"/>
                </a:cxn>
                <a:cxn ang="0">
                  <a:pos x="16" y="115"/>
                </a:cxn>
                <a:cxn ang="0">
                  <a:pos x="10" y="115"/>
                </a:cxn>
                <a:cxn ang="0">
                  <a:pos x="8" y="115"/>
                </a:cxn>
                <a:cxn ang="0">
                  <a:pos x="0" y="117"/>
                </a:cxn>
                <a:cxn ang="0">
                  <a:pos x="0" y="115"/>
                </a:cxn>
                <a:cxn ang="0">
                  <a:pos x="2" y="102"/>
                </a:cxn>
                <a:cxn ang="0">
                  <a:pos x="2" y="84"/>
                </a:cxn>
              </a:cxnLst>
              <a:rect l="0" t="0" r="r" b="b"/>
              <a:pathLst>
                <a:path w="20" h="117">
                  <a:moveTo>
                    <a:pt x="2" y="84"/>
                  </a:moveTo>
                  <a:lnTo>
                    <a:pt x="2" y="36"/>
                  </a:lnTo>
                  <a:lnTo>
                    <a:pt x="2" y="18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16"/>
                  </a:lnTo>
                  <a:lnTo>
                    <a:pt x="18" y="34"/>
                  </a:lnTo>
                  <a:lnTo>
                    <a:pt x="18" y="84"/>
                  </a:lnTo>
                  <a:lnTo>
                    <a:pt x="20" y="10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16" y="115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4171" y="3258"/>
              <a:ext cx="50" cy="7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14" y="62"/>
                </a:cxn>
                <a:cxn ang="0">
                  <a:pos x="20" y="65"/>
                </a:cxn>
                <a:cxn ang="0">
                  <a:pos x="24" y="65"/>
                </a:cxn>
                <a:cxn ang="0">
                  <a:pos x="28" y="65"/>
                </a:cxn>
                <a:cxn ang="0">
                  <a:pos x="32" y="63"/>
                </a:cxn>
                <a:cxn ang="0">
                  <a:pos x="32" y="60"/>
                </a:cxn>
                <a:cxn ang="0">
                  <a:pos x="34" y="54"/>
                </a:cxn>
                <a:cxn ang="0">
                  <a:pos x="34" y="50"/>
                </a:cxn>
                <a:cxn ang="0">
                  <a:pos x="32" y="46"/>
                </a:cxn>
                <a:cxn ang="0">
                  <a:pos x="28" y="42"/>
                </a:cxn>
                <a:cxn ang="0">
                  <a:pos x="22" y="40"/>
                </a:cxn>
                <a:cxn ang="0">
                  <a:pos x="20" y="38"/>
                </a:cxn>
                <a:cxn ang="0">
                  <a:pos x="16" y="38"/>
                </a:cxn>
                <a:cxn ang="0">
                  <a:pos x="14" y="36"/>
                </a:cxn>
                <a:cxn ang="0">
                  <a:pos x="10" y="34"/>
                </a:cxn>
                <a:cxn ang="0">
                  <a:pos x="8" y="30"/>
                </a:cxn>
                <a:cxn ang="0">
                  <a:pos x="6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6" y="22"/>
                </a:cxn>
                <a:cxn ang="0">
                  <a:pos x="44" y="22"/>
                </a:cxn>
                <a:cxn ang="0">
                  <a:pos x="42" y="16"/>
                </a:cxn>
                <a:cxn ang="0">
                  <a:pos x="38" y="12"/>
                </a:cxn>
                <a:cxn ang="0">
                  <a:pos x="34" y="8"/>
                </a:cxn>
                <a:cxn ang="0">
                  <a:pos x="28" y="6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22" y="24"/>
                </a:cxn>
                <a:cxn ang="0">
                  <a:pos x="24" y="28"/>
                </a:cxn>
                <a:cxn ang="0">
                  <a:pos x="28" y="30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40" y="34"/>
                </a:cxn>
                <a:cxn ang="0">
                  <a:pos x="44" y="38"/>
                </a:cxn>
                <a:cxn ang="0">
                  <a:pos x="46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50" y="52"/>
                </a:cxn>
                <a:cxn ang="0">
                  <a:pos x="48" y="60"/>
                </a:cxn>
                <a:cxn ang="0">
                  <a:pos x="44" y="67"/>
                </a:cxn>
                <a:cxn ang="0">
                  <a:pos x="40" y="69"/>
                </a:cxn>
                <a:cxn ang="0">
                  <a:pos x="34" y="71"/>
                </a:cxn>
                <a:cxn ang="0">
                  <a:pos x="30" y="73"/>
                </a:cxn>
                <a:cxn ang="0">
                  <a:pos x="24" y="73"/>
                </a:cxn>
                <a:cxn ang="0">
                  <a:pos x="12" y="73"/>
                </a:cxn>
                <a:cxn ang="0">
                  <a:pos x="0" y="69"/>
                </a:cxn>
                <a:cxn ang="0">
                  <a:pos x="4" y="54"/>
                </a:cxn>
              </a:cxnLst>
              <a:rect l="0" t="0" r="r" b="b"/>
              <a:pathLst>
                <a:path w="50" h="73">
                  <a:moveTo>
                    <a:pt x="4" y="54"/>
                  </a:moveTo>
                  <a:lnTo>
                    <a:pt x="6" y="54"/>
                  </a:lnTo>
                  <a:lnTo>
                    <a:pt x="8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8" y="60"/>
                  </a:lnTo>
                  <a:lnTo>
                    <a:pt x="44" y="67"/>
                  </a:lnTo>
                  <a:lnTo>
                    <a:pt x="40" y="69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2" y="73"/>
                  </a:lnTo>
                  <a:lnTo>
                    <a:pt x="0" y="69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80" name="Freeform 12"/>
            <p:cNvSpPr>
              <a:spLocks noEditPoints="1"/>
            </p:cNvSpPr>
            <p:nvPr/>
          </p:nvSpPr>
          <p:spPr bwMode="auto">
            <a:xfrm>
              <a:off x="3607" y="3222"/>
              <a:ext cx="90" cy="108"/>
            </a:xfrm>
            <a:custGeom>
              <a:avLst/>
              <a:gdLst/>
              <a:ahLst/>
              <a:cxnLst>
                <a:cxn ang="0">
                  <a:pos x="20" y="94"/>
                </a:cxn>
                <a:cxn ang="0">
                  <a:pos x="20" y="96"/>
                </a:cxn>
                <a:cxn ang="0">
                  <a:pos x="22" y="98"/>
                </a:cxn>
                <a:cxn ang="0">
                  <a:pos x="28" y="100"/>
                </a:cxn>
                <a:cxn ang="0">
                  <a:pos x="36" y="100"/>
                </a:cxn>
                <a:cxn ang="0">
                  <a:pos x="44" y="100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0" y="94"/>
                </a:cxn>
                <a:cxn ang="0">
                  <a:pos x="64" y="88"/>
                </a:cxn>
                <a:cxn ang="0">
                  <a:pos x="68" y="82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70" y="48"/>
                </a:cxn>
                <a:cxn ang="0">
                  <a:pos x="68" y="38"/>
                </a:cxn>
                <a:cxn ang="0">
                  <a:pos x="64" y="30"/>
                </a:cxn>
                <a:cxn ang="0">
                  <a:pos x="60" y="22"/>
                </a:cxn>
                <a:cxn ang="0">
                  <a:pos x="56" y="16"/>
                </a:cxn>
                <a:cxn ang="0">
                  <a:pos x="48" y="12"/>
                </a:cxn>
                <a:cxn ang="0">
                  <a:pos x="42" y="10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0" y="9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8" y="4"/>
                </a:cxn>
                <a:cxn ang="0">
                  <a:pos x="66" y="10"/>
                </a:cxn>
                <a:cxn ang="0">
                  <a:pos x="74" y="18"/>
                </a:cxn>
                <a:cxn ang="0">
                  <a:pos x="82" y="26"/>
                </a:cxn>
                <a:cxn ang="0">
                  <a:pos x="86" y="36"/>
                </a:cxn>
                <a:cxn ang="0">
                  <a:pos x="90" y="46"/>
                </a:cxn>
                <a:cxn ang="0">
                  <a:pos x="90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78" y="92"/>
                </a:cxn>
                <a:cxn ang="0">
                  <a:pos x="74" y="98"/>
                </a:cxn>
                <a:cxn ang="0">
                  <a:pos x="66" y="102"/>
                </a:cxn>
                <a:cxn ang="0">
                  <a:pos x="60" y="106"/>
                </a:cxn>
                <a:cxn ang="0">
                  <a:pos x="54" y="108"/>
                </a:cxn>
                <a:cxn ang="0">
                  <a:pos x="48" y="108"/>
                </a:cxn>
                <a:cxn ang="0">
                  <a:pos x="40" y="108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18" y="108"/>
                </a:cxn>
                <a:cxn ang="0">
                  <a:pos x="1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6"/>
                </a:cxn>
                <a:cxn ang="0">
                  <a:pos x="2" y="34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108">
                  <a:moveTo>
                    <a:pt x="20" y="94"/>
                  </a:moveTo>
                  <a:lnTo>
                    <a:pt x="20" y="96"/>
                  </a:lnTo>
                  <a:lnTo>
                    <a:pt x="22" y="98"/>
                  </a:lnTo>
                  <a:lnTo>
                    <a:pt x="28" y="100"/>
                  </a:lnTo>
                  <a:lnTo>
                    <a:pt x="36" y="100"/>
                  </a:lnTo>
                  <a:lnTo>
                    <a:pt x="44" y="100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0" y="94"/>
                  </a:lnTo>
                  <a:lnTo>
                    <a:pt x="64" y="88"/>
                  </a:lnTo>
                  <a:lnTo>
                    <a:pt x="68" y="82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6" y="16"/>
                  </a:lnTo>
                  <a:lnTo>
                    <a:pt x="48" y="12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9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4"/>
                  </a:lnTo>
                  <a:lnTo>
                    <a:pt x="66" y="10"/>
                  </a:lnTo>
                  <a:lnTo>
                    <a:pt x="74" y="18"/>
                  </a:lnTo>
                  <a:lnTo>
                    <a:pt x="82" y="26"/>
                  </a:lnTo>
                  <a:lnTo>
                    <a:pt x="86" y="36"/>
                  </a:lnTo>
                  <a:lnTo>
                    <a:pt x="90" y="46"/>
                  </a:lnTo>
                  <a:lnTo>
                    <a:pt x="90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78" y="92"/>
                  </a:lnTo>
                  <a:lnTo>
                    <a:pt x="74" y="98"/>
                  </a:lnTo>
                  <a:lnTo>
                    <a:pt x="66" y="102"/>
                  </a:lnTo>
                  <a:lnTo>
                    <a:pt x="60" y="106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6"/>
                  </a:lnTo>
                  <a:lnTo>
                    <a:pt x="2" y="34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3038" y="3223"/>
              <a:ext cx="116" cy="1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0"/>
                </a:cxn>
                <a:cxn ang="0">
                  <a:pos x="30" y="18"/>
                </a:cxn>
                <a:cxn ang="0">
                  <a:pos x="38" y="38"/>
                </a:cxn>
                <a:cxn ang="0">
                  <a:pos x="48" y="58"/>
                </a:cxn>
                <a:cxn ang="0">
                  <a:pos x="58" y="80"/>
                </a:cxn>
                <a:cxn ang="0">
                  <a:pos x="94" y="0"/>
                </a:cxn>
                <a:cxn ang="0">
                  <a:pos x="104" y="0"/>
                </a:cxn>
                <a:cxn ang="0">
                  <a:pos x="106" y="16"/>
                </a:cxn>
                <a:cxn ang="0">
                  <a:pos x="108" y="36"/>
                </a:cxn>
                <a:cxn ang="0">
                  <a:pos x="110" y="58"/>
                </a:cxn>
                <a:cxn ang="0">
                  <a:pos x="112" y="78"/>
                </a:cxn>
                <a:cxn ang="0">
                  <a:pos x="114" y="94"/>
                </a:cxn>
                <a:cxn ang="0">
                  <a:pos x="116" y="110"/>
                </a:cxn>
                <a:cxn ang="0">
                  <a:pos x="112" y="110"/>
                </a:cxn>
                <a:cxn ang="0">
                  <a:pos x="106" y="110"/>
                </a:cxn>
                <a:cxn ang="0">
                  <a:pos x="102" y="110"/>
                </a:cxn>
                <a:cxn ang="0">
                  <a:pos x="98" y="110"/>
                </a:cxn>
                <a:cxn ang="0">
                  <a:pos x="96" y="84"/>
                </a:cxn>
                <a:cxn ang="0">
                  <a:pos x="94" y="62"/>
                </a:cxn>
                <a:cxn ang="0">
                  <a:pos x="92" y="44"/>
                </a:cxn>
                <a:cxn ang="0">
                  <a:pos x="92" y="32"/>
                </a:cxn>
                <a:cxn ang="0">
                  <a:pos x="88" y="38"/>
                </a:cxn>
                <a:cxn ang="0">
                  <a:pos x="84" y="46"/>
                </a:cxn>
                <a:cxn ang="0">
                  <a:pos x="80" y="56"/>
                </a:cxn>
                <a:cxn ang="0">
                  <a:pos x="76" y="62"/>
                </a:cxn>
                <a:cxn ang="0">
                  <a:pos x="74" y="70"/>
                </a:cxn>
                <a:cxn ang="0">
                  <a:pos x="70" y="78"/>
                </a:cxn>
                <a:cxn ang="0">
                  <a:pos x="66" y="86"/>
                </a:cxn>
                <a:cxn ang="0">
                  <a:pos x="64" y="94"/>
                </a:cxn>
                <a:cxn ang="0">
                  <a:pos x="60" y="102"/>
                </a:cxn>
                <a:cxn ang="0">
                  <a:pos x="56" y="110"/>
                </a:cxn>
                <a:cxn ang="0">
                  <a:pos x="50" y="110"/>
                </a:cxn>
                <a:cxn ang="0">
                  <a:pos x="48" y="102"/>
                </a:cxn>
                <a:cxn ang="0">
                  <a:pos x="42" y="88"/>
                </a:cxn>
                <a:cxn ang="0">
                  <a:pos x="32" y="66"/>
                </a:cxn>
                <a:cxn ang="0">
                  <a:pos x="20" y="38"/>
                </a:cxn>
                <a:cxn ang="0">
                  <a:pos x="16" y="62"/>
                </a:cxn>
                <a:cxn ang="0">
                  <a:pos x="14" y="82"/>
                </a:cxn>
                <a:cxn ang="0">
                  <a:pos x="14" y="100"/>
                </a:cxn>
                <a:cxn ang="0">
                  <a:pos x="14" y="110"/>
                </a:cxn>
                <a:cxn ang="0">
                  <a:pos x="10" y="110"/>
                </a:cxn>
                <a:cxn ang="0">
                  <a:pos x="6" y="110"/>
                </a:cxn>
                <a:cxn ang="0">
                  <a:pos x="2" y="110"/>
                </a:cxn>
                <a:cxn ang="0">
                  <a:pos x="0" y="110"/>
                </a:cxn>
                <a:cxn ang="0">
                  <a:pos x="4" y="76"/>
                </a:cxn>
                <a:cxn ang="0">
                  <a:pos x="8" y="48"/>
                </a:cxn>
                <a:cxn ang="0">
                  <a:pos x="10" y="22"/>
                </a:cxn>
                <a:cxn ang="0">
                  <a:pos x="12" y="0"/>
                </a:cxn>
              </a:cxnLst>
              <a:rect l="0" t="0" r="r" b="b"/>
              <a:pathLst>
                <a:path w="116" h="110">
                  <a:moveTo>
                    <a:pt x="12" y="0"/>
                  </a:moveTo>
                  <a:lnTo>
                    <a:pt x="22" y="0"/>
                  </a:lnTo>
                  <a:lnTo>
                    <a:pt x="30" y="18"/>
                  </a:lnTo>
                  <a:lnTo>
                    <a:pt x="38" y="38"/>
                  </a:lnTo>
                  <a:lnTo>
                    <a:pt x="48" y="58"/>
                  </a:lnTo>
                  <a:lnTo>
                    <a:pt x="58" y="8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16"/>
                  </a:lnTo>
                  <a:lnTo>
                    <a:pt x="108" y="36"/>
                  </a:lnTo>
                  <a:lnTo>
                    <a:pt x="110" y="58"/>
                  </a:lnTo>
                  <a:lnTo>
                    <a:pt x="112" y="78"/>
                  </a:lnTo>
                  <a:lnTo>
                    <a:pt x="114" y="94"/>
                  </a:lnTo>
                  <a:lnTo>
                    <a:pt x="116" y="110"/>
                  </a:lnTo>
                  <a:lnTo>
                    <a:pt x="112" y="110"/>
                  </a:lnTo>
                  <a:lnTo>
                    <a:pt x="106" y="110"/>
                  </a:lnTo>
                  <a:lnTo>
                    <a:pt x="102" y="110"/>
                  </a:lnTo>
                  <a:lnTo>
                    <a:pt x="98" y="110"/>
                  </a:lnTo>
                  <a:lnTo>
                    <a:pt x="96" y="84"/>
                  </a:lnTo>
                  <a:lnTo>
                    <a:pt x="94" y="62"/>
                  </a:lnTo>
                  <a:lnTo>
                    <a:pt x="92" y="44"/>
                  </a:lnTo>
                  <a:lnTo>
                    <a:pt x="92" y="32"/>
                  </a:lnTo>
                  <a:lnTo>
                    <a:pt x="88" y="38"/>
                  </a:lnTo>
                  <a:lnTo>
                    <a:pt x="84" y="46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4" y="70"/>
                  </a:lnTo>
                  <a:lnTo>
                    <a:pt x="70" y="78"/>
                  </a:lnTo>
                  <a:lnTo>
                    <a:pt x="66" y="86"/>
                  </a:lnTo>
                  <a:lnTo>
                    <a:pt x="64" y="94"/>
                  </a:lnTo>
                  <a:lnTo>
                    <a:pt x="60" y="102"/>
                  </a:lnTo>
                  <a:lnTo>
                    <a:pt x="56" y="110"/>
                  </a:lnTo>
                  <a:lnTo>
                    <a:pt x="50" y="110"/>
                  </a:lnTo>
                  <a:lnTo>
                    <a:pt x="48" y="102"/>
                  </a:lnTo>
                  <a:lnTo>
                    <a:pt x="42" y="88"/>
                  </a:lnTo>
                  <a:lnTo>
                    <a:pt x="32" y="66"/>
                  </a:lnTo>
                  <a:lnTo>
                    <a:pt x="20" y="38"/>
                  </a:lnTo>
                  <a:lnTo>
                    <a:pt x="16" y="62"/>
                  </a:lnTo>
                  <a:lnTo>
                    <a:pt x="14" y="82"/>
                  </a:lnTo>
                  <a:lnTo>
                    <a:pt x="14" y="100"/>
                  </a:lnTo>
                  <a:lnTo>
                    <a:pt x="14" y="110"/>
                  </a:lnTo>
                  <a:lnTo>
                    <a:pt x="10" y="110"/>
                  </a:lnTo>
                  <a:lnTo>
                    <a:pt x="6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4" y="76"/>
                  </a:lnTo>
                  <a:lnTo>
                    <a:pt x="8" y="48"/>
                  </a:lnTo>
                  <a:lnTo>
                    <a:pt x="1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3244" y="3257"/>
              <a:ext cx="48" cy="76"/>
            </a:xfrm>
            <a:custGeom>
              <a:avLst/>
              <a:gdLst/>
              <a:ahLst/>
              <a:cxnLst>
                <a:cxn ang="0">
                  <a:pos x="2" y="54"/>
                </a:cxn>
                <a:cxn ang="0">
                  <a:pos x="4" y="54"/>
                </a:cxn>
                <a:cxn ang="0">
                  <a:pos x="6" y="60"/>
                </a:cxn>
                <a:cxn ang="0">
                  <a:pos x="12" y="64"/>
                </a:cxn>
                <a:cxn ang="0">
                  <a:pos x="18" y="66"/>
                </a:cxn>
                <a:cxn ang="0">
                  <a:pos x="22" y="68"/>
                </a:cxn>
                <a:cxn ang="0">
                  <a:pos x="26" y="66"/>
                </a:cxn>
                <a:cxn ang="0">
                  <a:pos x="30" y="64"/>
                </a:cxn>
                <a:cxn ang="0">
                  <a:pos x="32" y="60"/>
                </a:cxn>
                <a:cxn ang="0">
                  <a:pos x="32" y="54"/>
                </a:cxn>
                <a:cxn ang="0">
                  <a:pos x="32" y="50"/>
                </a:cxn>
                <a:cxn ang="0">
                  <a:pos x="30" y="46"/>
                </a:cxn>
                <a:cxn ang="0">
                  <a:pos x="26" y="44"/>
                </a:cxn>
                <a:cxn ang="0">
                  <a:pos x="22" y="42"/>
                </a:cxn>
                <a:cxn ang="0">
                  <a:pos x="18" y="40"/>
                </a:cxn>
                <a:cxn ang="0">
                  <a:pos x="16" y="38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6" y="32"/>
                </a:cxn>
                <a:cxn ang="0">
                  <a:pos x="4" y="28"/>
                </a:cxn>
                <a:cxn ang="0">
                  <a:pos x="2" y="24"/>
                </a:cxn>
                <a:cxn ang="0">
                  <a:pos x="2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44" y="22"/>
                </a:cxn>
                <a:cxn ang="0">
                  <a:pos x="42" y="22"/>
                </a:cxn>
                <a:cxn ang="0">
                  <a:pos x="40" y="18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8"/>
                </a:cxn>
                <a:cxn ang="0">
                  <a:pos x="20" y="10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24" y="28"/>
                </a:cxn>
                <a:cxn ang="0">
                  <a:pos x="28" y="30"/>
                </a:cxn>
                <a:cxn ang="0">
                  <a:pos x="32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42" y="38"/>
                </a:cxn>
                <a:cxn ang="0">
                  <a:pos x="44" y="42"/>
                </a:cxn>
                <a:cxn ang="0">
                  <a:pos x="46" y="44"/>
                </a:cxn>
                <a:cxn ang="0">
                  <a:pos x="48" y="48"/>
                </a:cxn>
                <a:cxn ang="0">
                  <a:pos x="48" y="54"/>
                </a:cxn>
                <a:cxn ang="0">
                  <a:pos x="46" y="60"/>
                </a:cxn>
                <a:cxn ang="0">
                  <a:pos x="42" y="68"/>
                </a:cxn>
                <a:cxn ang="0">
                  <a:pos x="38" y="72"/>
                </a:cxn>
                <a:cxn ang="0">
                  <a:pos x="32" y="74"/>
                </a:cxn>
                <a:cxn ang="0">
                  <a:pos x="28" y="74"/>
                </a:cxn>
                <a:cxn ang="0">
                  <a:pos x="22" y="76"/>
                </a:cxn>
                <a:cxn ang="0">
                  <a:pos x="10" y="74"/>
                </a:cxn>
                <a:cxn ang="0">
                  <a:pos x="0" y="70"/>
                </a:cxn>
                <a:cxn ang="0">
                  <a:pos x="2" y="54"/>
                </a:cxn>
              </a:cxnLst>
              <a:rect l="0" t="0" r="r" b="b"/>
              <a:pathLst>
                <a:path w="48" h="76">
                  <a:moveTo>
                    <a:pt x="2" y="54"/>
                  </a:moveTo>
                  <a:lnTo>
                    <a:pt x="4" y="54"/>
                  </a:lnTo>
                  <a:lnTo>
                    <a:pt x="6" y="60"/>
                  </a:lnTo>
                  <a:lnTo>
                    <a:pt x="12" y="64"/>
                  </a:lnTo>
                  <a:lnTo>
                    <a:pt x="18" y="66"/>
                  </a:lnTo>
                  <a:lnTo>
                    <a:pt x="22" y="68"/>
                  </a:lnTo>
                  <a:lnTo>
                    <a:pt x="26" y="66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44" y="42"/>
                  </a:lnTo>
                  <a:lnTo>
                    <a:pt x="46" y="44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46" y="60"/>
                  </a:lnTo>
                  <a:lnTo>
                    <a:pt x="42" y="68"/>
                  </a:lnTo>
                  <a:lnTo>
                    <a:pt x="38" y="72"/>
                  </a:lnTo>
                  <a:lnTo>
                    <a:pt x="32" y="74"/>
                  </a:lnTo>
                  <a:lnTo>
                    <a:pt x="28" y="74"/>
                  </a:lnTo>
                  <a:lnTo>
                    <a:pt x="22" y="76"/>
                  </a:lnTo>
                  <a:lnTo>
                    <a:pt x="10" y="74"/>
                  </a:lnTo>
                  <a:lnTo>
                    <a:pt x="0" y="70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4235" y="3217"/>
              <a:ext cx="68" cy="1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8" y="16"/>
                </a:cxn>
                <a:cxn ang="0">
                  <a:pos x="18" y="34"/>
                </a:cxn>
                <a:cxn ang="0">
                  <a:pos x="18" y="76"/>
                </a:cxn>
                <a:cxn ang="0">
                  <a:pos x="20" y="76"/>
                </a:cxn>
                <a:cxn ang="0">
                  <a:pos x="22" y="74"/>
                </a:cxn>
                <a:cxn ang="0">
                  <a:pos x="26" y="68"/>
                </a:cxn>
                <a:cxn ang="0">
                  <a:pos x="32" y="62"/>
                </a:cxn>
                <a:cxn ang="0">
                  <a:pos x="38" y="52"/>
                </a:cxn>
                <a:cxn ang="0">
                  <a:pos x="44" y="44"/>
                </a:cxn>
                <a:cxn ang="0">
                  <a:pos x="58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0" y="50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44" y="68"/>
                </a:cxn>
                <a:cxn ang="0">
                  <a:pos x="40" y="74"/>
                </a:cxn>
                <a:cxn ang="0">
                  <a:pos x="38" y="76"/>
                </a:cxn>
                <a:cxn ang="0">
                  <a:pos x="52" y="98"/>
                </a:cxn>
                <a:cxn ang="0">
                  <a:pos x="68" y="115"/>
                </a:cxn>
                <a:cxn ang="0">
                  <a:pos x="68" y="117"/>
                </a:cxn>
                <a:cxn ang="0">
                  <a:pos x="64" y="115"/>
                </a:cxn>
                <a:cxn ang="0">
                  <a:pos x="54" y="115"/>
                </a:cxn>
                <a:cxn ang="0">
                  <a:pos x="48" y="115"/>
                </a:cxn>
                <a:cxn ang="0">
                  <a:pos x="44" y="117"/>
                </a:cxn>
                <a:cxn ang="0">
                  <a:pos x="40" y="111"/>
                </a:cxn>
                <a:cxn ang="0">
                  <a:pos x="38" y="106"/>
                </a:cxn>
                <a:cxn ang="0">
                  <a:pos x="34" y="102"/>
                </a:cxn>
                <a:cxn ang="0">
                  <a:pos x="32" y="98"/>
                </a:cxn>
                <a:cxn ang="0">
                  <a:pos x="30" y="96"/>
                </a:cxn>
                <a:cxn ang="0">
                  <a:pos x="28" y="92"/>
                </a:cxn>
                <a:cxn ang="0">
                  <a:pos x="24" y="88"/>
                </a:cxn>
                <a:cxn ang="0">
                  <a:pos x="22" y="84"/>
                </a:cxn>
                <a:cxn ang="0">
                  <a:pos x="20" y="82"/>
                </a:cxn>
                <a:cxn ang="0">
                  <a:pos x="18" y="82"/>
                </a:cxn>
                <a:cxn ang="0">
                  <a:pos x="18" y="84"/>
                </a:cxn>
                <a:cxn ang="0">
                  <a:pos x="18" y="102"/>
                </a:cxn>
                <a:cxn ang="0">
                  <a:pos x="20" y="115"/>
                </a:cxn>
                <a:cxn ang="0">
                  <a:pos x="20" y="117"/>
                </a:cxn>
                <a:cxn ang="0">
                  <a:pos x="14" y="115"/>
                </a:cxn>
                <a:cxn ang="0">
                  <a:pos x="10" y="115"/>
                </a:cxn>
                <a:cxn ang="0">
                  <a:pos x="0" y="117"/>
                </a:cxn>
                <a:cxn ang="0">
                  <a:pos x="0" y="115"/>
                </a:cxn>
                <a:cxn ang="0">
                  <a:pos x="0" y="104"/>
                </a:cxn>
                <a:cxn ang="0">
                  <a:pos x="0" y="84"/>
                </a:cxn>
              </a:cxnLst>
              <a:rect l="0" t="0" r="r" b="b"/>
              <a:pathLst>
                <a:path w="68" h="117">
                  <a:moveTo>
                    <a:pt x="0" y="84"/>
                  </a:moveTo>
                  <a:lnTo>
                    <a:pt x="0" y="36"/>
                  </a:lnTo>
                  <a:lnTo>
                    <a:pt x="0" y="18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16"/>
                  </a:lnTo>
                  <a:lnTo>
                    <a:pt x="18" y="3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6" y="68"/>
                  </a:lnTo>
                  <a:lnTo>
                    <a:pt x="32" y="62"/>
                  </a:lnTo>
                  <a:lnTo>
                    <a:pt x="38" y="52"/>
                  </a:lnTo>
                  <a:lnTo>
                    <a:pt x="44" y="44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4"/>
                  </a:lnTo>
                  <a:lnTo>
                    <a:pt x="50" y="62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8" y="76"/>
                  </a:lnTo>
                  <a:lnTo>
                    <a:pt x="52" y="98"/>
                  </a:lnTo>
                  <a:lnTo>
                    <a:pt x="68" y="115"/>
                  </a:lnTo>
                  <a:lnTo>
                    <a:pt x="68" y="117"/>
                  </a:lnTo>
                  <a:lnTo>
                    <a:pt x="64" y="115"/>
                  </a:lnTo>
                  <a:lnTo>
                    <a:pt x="54" y="115"/>
                  </a:lnTo>
                  <a:lnTo>
                    <a:pt x="48" y="115"/>
                  </a:lnTo>
                  <a:lnTo>
                    <a:pt x="44" y="117"/>
                  </a:lnTo>
                  <a:lnTo>
                    <a:pt x="40" y="111"/>
                  </a:lnTo>
                  <a:lnTo>
                    <a:pt x="38" y="106"/>
                  </a:lnTo>
                  <a:lnTo>
                    <a:pt x="34" y="102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28" y="92"/>
                  </a:lnTo>
                  <a:lnTo>
                    <a:pt x="24" y="88"/>
                  </a:lnTo>
                  <a:lnTo>
                    <a:pt x="22" y="84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14" y="115"/>
                  </a:lnTo>
                  <a:lnTo>
                    <a:pt x="10" y="11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76" name="Freeform 8"/>
            <p:cNvSpPr>
              <a:spLocks noEditPoints="1"/>
            </p:cNvSpPr>
            <p:nvPr/>
          </p:nvSpPr>
          <p:spPr bwMode="auto">
            <a:xfrm>
              <a:off x="4309" y="3256"/>
              <a:ext cx="66" cy="7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60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2"/>
                </a:cxn>
                <a:cxn ang="0">
                  <a:pos x="66" y="38"/>
                </a:cxn>
                <a:cxn ang="0">
                  <a:pos x="66" y="44"/>
                </a:cxn>
                <a:cxn ang="0">
                  <a:pos x="64" y="52"/>
                </a:cxn>
                <a:cxn ang="0">
                  <a:pos x="62" y="58"/>
                </a:cxn>
                <a:cxn ang="0">
                  <a:pos x="58" y="64"/>
                </a:cxn>
                <a:cxn ang="0">
                  <a:pos x="52" y="68"/>
                </a:cxn>
                <a:cxn ang="0">
                  <a:pos x="48" y="72"/>
                </a:cxn>
                <a:cxn ang="0">
                  <a:pos x="40" y="74"/>
                </a:cxn>
                <a:cxn ang="0">
                  <a:pos x="34" y="76"/>
                </a:cxn>
                <a:cxn ang="0">
                  <a:pos x="26" y="74"/>
                </a:cxn>
                <a:cxn ang="0">
                  <a:pos x="20" y="72"/>
                </a:cxn>
                <a:cxn ang="0">
                  <a:pos x="14" y="70"/>
                </a:cxn>
                <a:cxn ang="0">
                  <a:pos x="10" y="64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2" y="8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18" y="28"/>
                </a:cxn>
                <a:cxn ang="0">
                  <a:pos x="18" y="36"/>
                </a:cxn>
                <a:cxn ang="0">
                  <a:pos x="20" y="50"/>
                </a:cxn>
                <a:cxn ang="0">
                  <a:pos x="22" y="58"/>
                </a:cxn>
                <a:cxn ang="0">
                  <a:pos x="26" y="62"/>
                </a:cxn>
                <a:cxn ang="0">
                  <a:pos x="28" y="64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40" y="66"/>
                </a:cxn>
                <a:cxn ang="0">
                  <a:pos x="44" y="60"/>
                </a:cxn>
                <a:cxn ang="0">
                  <a:pos x="46" y="54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8"/>
                </a:cxn>
              </a:cxnLst>
              <a:rect l="0" t="0" r="r" b="b"/>
              <a:pathLst>
                <a:path w="66" h="76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2" y="58"/>
                  </a:lnTo>
                  <a:lnTo>
                    <a:pt x="58" y="64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6" y="74"/>
                  </a:lnTo>
                  <a:lnTo>
                    <a:pt x="20" y="72"/>
                  </a:lnTo>
                  <a:lnTo>
                    <a:pt x="14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32" y="8"/>
                  </a:moveTo>
                  <a:lnTo>
                    <a:pt x="28" y="10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46" y="54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75" name="Freeform 7"/>
            <p:cNvSpPr>
              <a:spLocks noEditPoints="1"/>
            </p:cNvSpPr>
            <p:nvPr/>
          </p:nvSpPr>
          <p:spPr bwMode="auto">
            <a:xfrm>
              <a:off x="4426" y="3257"/>
              <a:ext cx="66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54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0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18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38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4" y="60"/>
                </a:cxn>
              </a:cxnLst>
              <a:rect l="0" t="0" r="r" b="b"/>
              <a:pathLst>
                <a:path w="66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4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0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18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4" y="54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3999" y="3234"/>
              <a:ext cx="68" cy="128"/>
              <a:chOff x="3958" y="3443"/>
              <a:chExt cx="68" cy="128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>
                <a:off x="3958" y="3466"/>
                <a:ext cx="62" cy="74"/>
              </a:xfrm>
              <a:custGeom>
                <a:avLst/>
                <a:gdLst/>
                <a:ahLst/>
                <a:cxnLst>
                  <a:cxn ang="0">
                    <a:pos x="60" y="44"/>
                  </a:cxn>
                  <a:cxn ang="0">
                    <a:pos x="60" y="60"/>
                  </a:cxn>
                  <a:cxn ang="0">
                    <a:pos x="62" y="74"/>
                  </a:cxn>
                  <a:cxn ang="0">
                    <a:pos x="62" y="74"/>
                  </a:cxn>
                  <a:cxn ang="0">
                    <a:pos x="56" y="74"/>
                  </a:cxn>
                  <a:cxn ang="0">
                    <a:pos x="52" y="74"/>
                  </a:cxn>
                  <a:cxn ang="0">
                    <a:pos x="50" y="74"/>
                  </a:cxn>
                  <a:cxn ang="0">
                    <a:pos x="42" y="74"/>
                  </a:cxn>
                  <a:cxn ang="0">
                    <a:pos x="42" y="74"/>
                  </a:cxn>
                  <a:cxn ang="0">
                    <a:pos x="42" y="60"/>
                  </a:cxn>
                  <a:cxn ang="0">
                    <a:pos x="44" y="44"/>
                  </a:cxn>
                  <a:cxn ang="0">
                    <a:pos x="44" y="28"/>
                  </a:cxn>
                  <a:cxn ang="0">
                    <a:pos x="42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4" y="12"/>
                  </a:cxn>
                  <a:cxn ang="0">
                    <a:pos x="30" y="12"/>
                  </a:cxn>
                  <a:cxn ang="0">
                    <a:pos x="26" y="14"/>
                  </a:cxn>
                  <a:cxn ang="0">
                    <a:pos x="24" y="18"/>
                  </a:cxn>
                  <a:cxn ang="0">
                    <a:pos x="18" y="24"/>
                  </a:cxn>
                  <a:cxn ang="0">
                    <a:pos x="18" y="44"/>
                  </a:cxn>
                  <a:cxn ang="0">
                    <a:pos x="18" y="6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4" y="74"/>
                  </a:cxn>
                  <a:cxn ang="0">
                    <a:pos x="1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60"/>
                  </a:cxn>
                  <a:cxn ang="0">
                    <a:pos x="2" y="44"/>
                  </a:cxn>
                  <a:cxn ang="0">
                    <a:pos x="2" y="34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4" y="6"/>
                  </a:cxn>
                  <a:cxn ang="0">
                    <a:pos x="28" y="2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50" y="4"/>
                  </a:cxn>
                  <a:cxn ang="0">
                    <a:pos x="54" y="8"/>
                  </a:cxn>
                  <a:cxn ang="0">
                    <a:pos x="58" y="16"/>
                  </a:cxn>
                  <a:cxn ang="0">
                    <a:pos x="60" y="26"/>
                  </a:cxn>
                  <a:cxn ang="0">
                    <a:pos x="60" y="44"/>
                  </a:cxn>
                </a:cxnLst>
                <a:rect l="0" t="0" r="r" b="b"/>
                <a:pathLst>
                  <a:path w="62" h="74">
                    <a:moveTo>
                      <a:pt x="60" y="44"/>
                    </a:moveTo>
                    <a:lnTo>
                      <a:pt x="60" y="60"/>
                    </a:lnTo>
                    <a:lnTo>
                      <a:pt x="62" y="74"/>
                    </a:lnTo>
                    <a:lnTo>
                      <a:pt x="56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42" y="74"/>
                    </a:lnTo>
                    <a:lnTo>
                      <a:pt x="42" y="60"/>
                    </a:lnTo>
                    <a:lnTo>
                      <a:pt x="44" y="44"/>
                    </a:lnTo>
                    <a:lnTo>
                      <a:pt x="44" y="28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8" y="44"/>
                    </a:lnTo>
                    <a:lnTo>
                      <a:pt x="18" y="60"/>
                    </a:lnTo>
                    <a:lnTo>
                      <a:pt x="20" y="74"/>
                    </a:lnTo>
                    <a:lnTo>
                      <a:pt x="14" y="74"/>
                    </a:lnTo>
                    <a:lnTo>
                      <a:pt x="10" y="74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2" y="44"/>
                    </a:lnTo>
                    <a:lnTo>
                      <a:pt x="2" y="34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8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0" y="26"/>
                    </a:lnTo>
                    <a:lnTo>
                      <a:pt x="60" y="44"/>
                    </a:lnTo>
                    <a:close/>
                  </a:path>
                </a:pathLst>
              </a:custGeom>
              <a:solidFill>
                <a:srgbClr val="AB8C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3998" y="3486"/>
                <a:ext cx="28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172" name="Rectangle 4"/>
              <p:cNvSpPr>
                <a:spLocks noChangeArrowheads="1"/>
              </p:cNvSpPr>
              <p:nvPr/>
            </p:nvSpPr>
            <p:spPr bwMode="auto">
              <a:xfrm>
                <a:off x="3998" y="3443"/>
                <a:ext cx="28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7170" name="Freeform 2"/>
            <p:cNvSpPr>
              <a:spLocks noEditPoints="1"/>
            </p:cNvSpPr>
            <p:nvPr/>
          </p:nvSpPr>
          <p:spPr bwMode="auto">
            <a:xfrm>
              <a:off x="4056" y="3219"/>
              <a:ext cx="20" cy="11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8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2" y="72"/>
                </a:cxn>
                <a:cxn ang="0">
                  <a:pos x="2" y="5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2" y="40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20" y="54"/>
                </a:cxn>
                <a:cxn ang="0">
                  <a:pos x="20" y="70"/>
                </a:cxn>
                <a:cxn ang="0">
                  <a:pos x="20" y="82"/>
                </a:cxn>
                <a:cxn ang="0">
                  <a:pos x="20" y="98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6" y="112"/>
                </a:cxn>
                <a:cxn ang="0">
                  <a:pos x="10" y="112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2" y="98"/>
                </a:cxn>
                <a:cxn ang="0">
                  <a:pos x="2" y="82"/>
                </a:cxn>
                <a:cxn ang="0">
                  <a:pos x="2" y="72"/>
                </a:cxn>
              </a:cxnLst>
              <a:rect l="0" t="0" r="r" b="b"/>
              <a:pathLst>
                <a:path w="20" h="112">
                  <a:moveTo>
                    <a:pt x="4" y="20"/>
                  </a:move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close/>
                  <a:moveTo>
                    <a:pt x="2" y="72"/>
                  </a:moveTo>
                  <a:lnTo>
                    <a:pt x="2" y="54"/>
                  </a:lnTo>
                  <a:lnTo>
                    <a:pt x="0" y="42"/>
                  </a:lnTo>
                  <a:lnTo>
                    <a:pt x="12" y="40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54"/>
                  </a:lnTo>
                  <a:lnTo>
                    <a:pt x="20" y="70"/>
                  </a:lnTo>
                  <a:lnTo>
                    <a:pt x="20" y="82"/>
                  </a:lnTo>
                  <a:lnTo>
                    <a:pt x="20" y="98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2" y="98"/>
                  </a:lnTo>
                  <a:lnTo>
                    <a:pt x="2" y="82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02568" y="2464067"/>
            <a:ext cx="414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0066"/>
                </a:solidFill>
              </a:rPr>
              <a:t>KÖSZÖNÖM A FIGYELMET!</a:t>
            </a:r>
            <a:endParaRPr lang="hu-HU" sz="2800" b="1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601902" y="5909912"/>
            <a:ext cx="3072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rgbClr val="000066"/>
                </a:solidFill>
              </a:rPr>
              <a:t>Prof. Dr. Haig Zsolt </a:t>
            </a:r>
            <a:r>
              <a:rPr lang="hu-HU" dirty="0" err="1" smtClean="0">
                <a:solidFill>
                  <a:srgbClr val="000066"/>
                </a:solidFill>
              </a:rPr>
              <a:t>mk</a:t>
            </a:r>
            <a:r>
              <a:rPr lang="hu-HU" dirty="0" smtClean="0">
                <a:solidFill>
                  <a:srgbClr val="000066"/>
                </a:solidFill>
              </a:rPr>
              <a:t>. ezredes</a:t>
            </a:r>
          </a:p>
          <a:p>
            <a:pPr algn="ctr"/>
            <a:r>
              <a:rPr lang="hu-HU" dirty="0" err="1" smtClean="0">
                <a:solidFill>
                  <a:srgbClr val="000066"/>
                </a:solidFill>
                <a:hlinkClick r:id="rId2"/>
              </a:rPr>
              <a:t>haig.zsolt</a:t>
            </a:r>
            <a:r>
              <a:rPr lang="hu-HU" dirty="0" smtClean="0">
                <a:solidFill>
                  <a:srgbClr val="000066"/>
                </a:solidFill>
                <a:hlinkClick r:id="rId2"/>
              </a:rPr>
              <a:t>@</a:t>
            </a:r>
            <a:r>
              <a:rPr lang="hu-HU" dirty="0" err="1" smtClean="0">
                <a:solidFill>
                  <a:srgbClr val="000066"/>
                </a:solidFill>
                <a:hlinkClick r:id="rId2"/>
              </a:rPr>
              <a:t>uni-nke.hu</a:t>
            </a:r>
            <a:endParaRPr lang="hu-HU" dirty="0">
              <a:solidFill>
                <a:srgbClr val="000066"/>
              </a:solidFill>
            </a:endParaRPr>
          </a:p>
        </p:txBody>
      </p:sp>
      <p:pic>
        <p:nvPicPr>
          <p:cNvPr id="131" name="Picture 2" descr="http://lingfluentpro.eu/GS-HU/order/img/lea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88" y="3434904"/>
            <a:ext cx="3896032" cy="2313923"/>
          </a:xfrm>
          <a:prstGeom prst="rect">
            <a:avLst/>
          </a:prstGeom>
          <a:noFill/>
        </p:spPr>
      </p:pic>
      <p:grpSp>
        <p:nvGrpSpPr>
          <p:cNvPr id="132" name="Group 1"/>
          <p:cNvGrpSpPr>
            <a:grpSpLocks/>
          </p:cNvGrpSpPr>
          <p:nvPr/>
        </p:nvGrpSpPr>
        <p:grpSpPr bwMode="auto">
          <a:xfrm>
            <a:off x="59495" y="83115"/>
            <a:ext cx="2330450" cy="1152525"/>
            <a:chOff x="2073" y="1668"/>
            <a:chExt cx="3670" cy="1814"/>
          </a:xfrm>
        </p:grpSpPr>
        <p:sp>
          <p:nvSpPr>
            <p:cNvPr id="133" name="Rectangle 125"/>
            <p:cNvSpPr>
              <a:spLocks noChangeArrowheads="1"/>
            </p:cNvSpPr>
            <p:nvPr/>
          </p:nvSpPr>
          <p:spPr bwMode="auto">
            <a:xfrm>
              <a:off x="2575" y="3323"/>
              <a:ext cx="47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4" name="Freeform 124"/>
            <p:cNvSpPr>
              <a:spLocks/>
            </p:cNvSpPr>
            <p:nvPr/>
          </p:nvSpPr>
          <p:spPr bwMode="auto">
            <a:xfrm>
              <a:off x="2512" y="1975"/>
              <a:ext cx="136" cy="164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104" y="110"/>
                </a:cxn>
                <a:cxn ang="0">
                  <a:pos x="112" y="120"/>
                </a:cxn>
                <a:cxn ang="0">
                  <a:pos x="114" y="124"/>
                </a:cxn>
                <a:cxn ang="0">
                  <a:pos x="116" y="124"/>
                </a:cxn>
                <a:cxn ang="0">
                  <a:pos x="116" y="122"/>
                </a:cxn>
                <a:cxn ang="0">
                  <a:pos x="116" y="120"/>
                </a:cxn>
                <a:cxn ang="0">
                  <a:pos x="116" y="116"/>
                </a:cxn>
                <a:cxn ang="0">
                  <a:pos x="116" y="50"/>
                </a:cxn>
                <a:cxn ang="0">
                  <a:pos x="116" y="22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26" y="0"/>
                </a:cxn>
                <a:cxn ang="0">
                  <a:pos x="132" y="0"/>
                </a:cxn>
                <a:cxn ang="0">
                  <a:pos x="136" y="0"/>
                </a:cxn>
                <a:cxn ang="0">
                  <a:pos x="134" y="20"/>
                </a:cxn>
                <a:cxn ang="0">
                  <a:pos x="134" y="50"/>
                </a:cxn>
                <a:cxn ang="0">
                  <a:pos x="134" y="156"/>
                </a:cxn>
                <a:cxn ang="0">
                  <a:pos x="134" y="160"/>
                </a:cxn>
                <a:cxn ang="0">
                  <a:pos x="130" y="162"/>
                </a:cxn>
                <a:cxn ang="0">
                  <a:pos x="128" y="164"/>
                </a:cxn>
                <a:cxn ang="0">
                  <a:pos x="124" y="164"/>
                </a:cxn>
                <a:cxn ang="0">
                  <a:pos x="116" y="164"/>
                </a:cxn>
                <a:cxn ang="0">
                  <a:pos x="110" y="160"/>
                </a:cxn>
                <a:cxn ang="0">
                  <a:pos x="104" y="156"/>
                </a:cxn>
                <a:cxn ang="0">
                  <a:pos x="96" y="146"/>
                </a:cxn>
                <a:cxn ang="0">
                  <a:pos x="24" y="48"/>
                </a:cxn>
                <a:cxn ang="0">
                  <a:pos x="20" y="44"/>
                </a:cxn>
                <a:cxn ang="0">
                  <a:pos x="18" y="40"/>
                </a:cxn>
                <a:cxn ang="0">
                  <a:pos x="18" y="40"/>
                </a:cxn>
                <a:cxn ang="0">
                  <a:pos x="18" y="46"/>
                </a:cxn>
                <a:cxn ang="0">
                  <a:pos x="18" y="52"/>
                </a:cxn>
                <a:cxn ang="0">
                  <a:pos x="18" y="112"/>
                </a:cxn>
                <a:cxn ang="0">
                  <a:pos x="20" y="140"/>
                </a:cxn>
                <a:cxn ang="0">
                  <a:pos x="22" y="162"/>
                </a:cxn>
                <a:cxn ang="0">
                  <a:pos x="20" y="162"/>
                </a:cxn>
                <a:cxn ang="0">
                  <a:pos x="16" y="162"/>
                </a:cxn>
                <a:cxn ang="0">
                  <a:pos x="1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</a:cxnLst>
              <a:rect l="0" t="0" r="r" b="b"/>
              <a:pathLst>
                <a:path w="136" h="164">
                  <a:moveTo>
                    <a:pt x="2" y="50"/>
                  </a:moveTo>
                  <a:lnTo>
                    <a:pt x="2" y="2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04" y="110"/>
                  </a:lnTo>
                  <a:lnTo>
                    <a:pt x="112" y="120"/>
                  </a:lnTo>
                  <a:lnTo>
                    <a:pt x="114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50"/>
                  </a:lnTo>
                  <a:lnTo>
                    <a:pt x="116" y="22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34" y="20"/>
                  </a:lnTo>
                  <a:lnTo>
                    <a:pt x="134" y="50"/>
                  </a:lnTo>
                  <a:lnTo>
                    <a:pt x="134" y="156"/>
                  </a:lnTo>
                  <a:lnTo>
                    <a:pt x="134" y="160"/>
                  </a:lnTo>
                  <a:lnTo>
                    <a:pt x="130" y="162"/>
                  </a:lnTo>
                  <a:lnTo>
                    <a:pt x="128" y="164"/>
                  </a:lnTo>
                  <a:lnTo>
                    <a:pt x="124" y="164"/>
                  </a:lnTo>
                  <a:lnTo>
                    <a:pt x="116" y="164"/>
                  </a:lnTo>
                  <a:lnTo>
                    <a:pt x="110" y="160"/>
                  </a:lnTo>
                  <a:lnTo>
                    <a:pt x="104" y="156"/>
                  </a:lnTo>
                  <a:lnTo>
                    <a:pt x="96" y="146"/>
                  </a:lnTo>
                  <a:lnTo>
                    <a:pt x="24" y="48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8" y="46"/>
                  </a:lnTo>
                  <a:lnTo>
                    <a:pt x="18" y="52"/>
                  </a:lnTo>
                  <a:lnTo>
                    <a:pt x="18" y="112"/>
                  </a:lnTo>
                  <a:lnTo>
                    <a:pt x="20" y="140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0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2694" y="1975"/>
              <a:ext cx="100" cy="162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4"/>
                </a:cxn>
                <a:cxn ang="0">
                  <a:pos x="80" y="144"/>
                </a:cxn>
                <a:cxn ang="0">
                  <a:pos x="90" y="144"/>
                </a:cxn>
                <a:cxn ang="0">
                  <a:pos x="100" y="142"/>
                </a:cxn>
                <a:cxn ang="0">
                  <a:pos x="100" y="144"/>
                </a:cxn>
                <a:cxn ang="0">
                  <a:pos x="100" y="148"/>
                </a:cxn>
                <a:cxn ang="0">
                  <a:pos x="100" y="152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2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8" y="6"/>
                </a:cxn>
                <a:cxn ang="0">
                  <a:pos x="98" y="8"/>
                </a:cxn>
                <a:cxn ang="0">
                  <a:pos x="98" y="12"/>
                </a:cxn>
                <a:cxn ang="0">
                  <a:pos x="98" y="16"/>
                </a:cxn>
                <a:cxn ang="0">
                  <a:pos x="98" y="18"/>
                </a:cxn>
                <a:cxn ang="0">
                  <a:pos x="82" y="16"/>
                </a:cxn>
                <a:cxn ang="0">
                  <a:pos x="66" y="16"/>
                </a:cxn>
                <a:cxn ang="0">
                  <a:pos x="50" y="14"/>
                </a:cxn>
                <a:cxn ang="0">
                  <a:pos x="34" y="14"/>
                </a:cxn>
                <a:cxn ang="0">
                  <a:pos x="32" y="26"/>
                </a:cxn>
                <a:cxn ang="0">
                  <a:pos x="32" y="50"/>
                </a:cxn>
                <a:cxn ang="0">
                  <a:pos x="32" y="70"/>
                </a:cxn>
                <a:cxn ang="0">
                  <a:pos x="58" y="68"/>
                </a:cxn>
                <a:cxn ang="0">
                  <a:pos x="84" y="68"/>
                </a:cxn>
                <a:cxn ang="0">
                  <a:pos x="86" y="68"/>
                </a:cxn>
                <a:cxn ang="0">
                  <a:pos x="84" y="72"/>
                </a:cxn>
                <a:cxn ang="0">
                  <a:pos x="84" y="76"/>
                </a:cxn>
                <a:cxn ang="0">
                  <a:pos x="84" y="80"/>
                </a:cxn>
                <a:cxn ang="0">
                  <a:pos x="86" y="84"/>
                </a:cxn>
                <a:cxn ang="0">
                  <a:pos x="84" y="84"/>
                </a:cxn>
                <a:cxn ang="0">
                  <a:pos x="60" y="82"/>
                </a:cxn>
                <a:cxn ang="0">
                  <a:pos x="32" y="82"/>
                </a:cxn>
                <a:cxn ang="0">
                  <a:pos x="32" y="112"/>
                </a:cxn>
              </a:cxnLst>
              <a:rect l="0" t="0" r="r" b="b"/>
              <a:pathLst>
                <a:path w="100" h="162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4"/>
                  </a:lnTo>
                  <a:lnTo>
                    <a:pt x="80" y="144"/>
                  </a:lnTo>
                  <a:lnTo>
                    <a:pt x="90" y="144"/>
                  </a:lnTo>
                  <a:lnTo>
                    <a:pt x="100" y="142"/>
                  </a:lnTo>
                  <a:lnTo>
                    <a:pt x="100" y="144"/>
                  </a:lnTo>
                  <a:lnTo>
                    <a:pt x="100" y="148"/>
                  </a:lnTo>
                  <a:lnTo>
                    <a:pt x="100" y="152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82" y="16"/>
                  </a:lnTo>
                  <a:lnTo>
                    <a:pt x="66" y="16"/>
                  </a:lnTo>
                  <a:lnTo>
                    <a:pt x="50" y="14"/>
                  </a:lnTo>
                  <a:lnTo>
                    <a:pt x="34" y="14"/>
                  </a:lnTo>
                  <a:lnTo>
                    <a:pt x="32" y="26"/>
                  </a:lnTo>
                  <a:lnTo>
                    <a:pt x="32" y="50"/>
                  </a:lnTo>
                  <a:lnTo>
                    <a:pt x="32" y="70"/>
                  </a:lnTo>
                  <a:lnTo>
                    <a:pt x="58" y="68"/>
                  </a:lnTo>
                  <a:lnTo>
                    <a:pt x="84" y="68"/>
                  </a:lnTo>
                  <a:lnTo>
                    <a:pt x="86" y="68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4" y="80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60" y="82"/>
                  </a:lnTo>
                  <a:lnTo>
                    <a:pt x="32" y="82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2816" y="1971"/>
              <a:ext cx="187" cy="1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0"/>
                </a:cxn>
                <a:cxn ang="0">
                  <a:pos x="50" y="28"/>
                </a:cxn>
                <a:cxn ang="0">
                  <a:pos x="64" y="56"/>
                </a:cxn>
                <a:cxn ang="0">
                  <a:pos x="78" y="88"/>
                </a:cxn>
                <a:cxn ang="0">
                  <a:pos x="94" y="120"/>
                </a:cxn>
                <a:cxn ang="0">
                  <a:pos x="154" y="0"/>
                </a:cxn>
                <a:cxn ang="0">
                  <a:pos x="170" y="0"/>
                </a:cxn>
                <a:cxn ang="0">
                  <a:pos x="171" y="22"/>
                </a:cxn>
                <a:cxn ang="0">
                  <a:pos x="173" y="54"/>
                </a:cxn>
                <a:cxn ang="0">
                  <a:pos x="175" y="72"/>
                </a:cxn>
                <a:cxn ang="0">
                  <a:pos x="177" y="88"/>
                </a:cxn>
                <a:cxn ang="0">
                  <a:pos x="179" y="102"/>
                </a:cxn>
                <a:cxn ang="0">
                  <a:pos x="181" y="116"/>
                </a:cxn>
                <a:cxn ang="0">
                  <a:pos x="183" y="142"/>
                </a:cxn>
                <a:cxn ang="0">
                  <a:pos x="187" y="166"/>
                </a:cxn>
                <a:cxn ang="0">
                  <a:pos x="181" y="166"/>
                </a:cxn>
                <a:cxn ang="0">
                  <a:pos x="173" y="166"/>
                </a:cxn>
                <a:cxn ang="0">
                  <a:pos x="164" y="166"/>
                </a:cxn>
                <a:cxn ang="0">
                  <a:pos x="160" y="166"/>
                </a:cxn>
                <a:cxn ang="0">
                  <a:pos x="156" y="128"/>
                </a:cxn>
                <a:cxn ang="0">
                  <a:pos x="154" y="94"/>
                </a:cxn>
                <a:cxn ang="0">
                  <a:pos x="150" y="68"/>
                </a:cxn>
                <a:cxn ang="0">
                  <a:pos x="148" y="48"/>
                </a:cxn>
                <a:cxn ang="0">
                  <a:pos x="144" y="56"/>
                </a:cxn>
                <a:cxn ang="0">
                  <a:pos x="138" y="70"/>
                </a:cxn>
                <a:cxn ang="0">
                  <a:pos x="130" y="84"/>
                </a:cxn>
                <a:cxn ang="0">
                  <a:pos x="124" y="94"/>
                </a:cxn>
                <a:cxn ang="0">
                  <a:pos x="120" y="104"/>
                </a:cxn>
                <a:cxn ang="0">
                  <a:pos x="114" y="116"/>
                </a:cxn>
                <a:cxn ang="0">
                  <a:pos x="108" y="130"/>
                </a:cxn>
                <a:cxn ang="0">
                  <a:pos x="102" y="142"/>
                </a:cxn>
                <a:cxn ang="0">
                  <a:pos x="98" y="154"/>
                </a:cxn>
                <a:cxn ang="0">
                  <a:pos x="92" y="166"/>
                </a:cxn>
                <a:cxn ang="0">
                  <a:pos x="82" y="166"/>
                </a:cxn>
                <a:cxn ang="0">
                  <a:pos x="78" y="154"/>
                </a:cxn>
                <a:cxn ang="0">
                  <a:pos x="66" y="132"/>
                </a:cxn>
                <a:cxn ang="0">
                  <a:pos x="52" y="98"/>
                </a:cxn>
                <a:cxn ang="0">
                  <a:pos x="32" y="56"/>
                </a:cxn>
                <a:cxn ang="0">
                  <a:pos x="28" y="94"/>
                </a:cxn>
                <a:cxn ang="0">
                  <a:pos x="24" y="124"/>
                </a:cxn>
                <a:cxn ang="0">
                  <a:pos x="22" y="148"/>
                </a:cxn>
                <a:cxn ang="0">
                  <a:pos x="22" y="166"/>
                </a:cxn>
                <a:cxn ang="0">
                  <a:pos x="18" y="166"/>
                </a:cxn>
                <a:cxn ang="0">
                  <a:pos x="10" y="166"/>
                </a:cxn>
                <a:cxn ang="0">
                  <a:pos x="4" y="166"/>
                </a:cxn>
                <a:cxn ang="0">
                  <a:pos x="0" y="166"/>
                </a:cxn>
                <a:cxn ang="0">
                  <a:pos x="6" y="116"/>
                </a:cxn>
                <a:cxn ang="0">
                  <a:pos x="12" y="72"/>
                </a:cxn>
                <a:cxn ang="0">
                  <a:pos x="18" y="32"/>
                </a:cxn>
                <a:cxn ang="0">
                  <a:pos x="20" y="0"/>
                </a:cxn>
              </a:cxnLst>
              <a:rect l="0" t="0" r="r" b="b"/>
              <a:pathLst>
                <a:path w="187" h="166">
                  <a:moveTo>
                    <a:pt x="20" y="0"/>
                  </a:moveTo>
                  <a:lnTo>
                    <a:pt x="36" y="0"/>
                  </a:lnTo>
                  <a:lnTo>
                    <a:pt x="50" y="28"/>
                  </a:lnTo>
                  <a:lnTo>
                    <a:pt x="64" y="56"/>
                  </a:lnTo>
                  <a:lnTo>
                    <a:pt x="78" y="88"/>
                  </a:lnTo>
                  <a:lnTo>
                    <a:pt x="94" y="12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71" y="22"/>
                  </a:lnTo>
                  <a:lnTo>
                    <a:pt x="173" y="54"/>
                  </a:lnTo>
                  <a:lnTo>
                    <a:pt x="175" y="72"/>
                  </a:lnTo>
                  <a:lnTo>
                    <a:pt x="177" y="88"/>
                  </a:lnTo>
                  <a:lnTo>
                    <a:pt x="179" y="102"/>
                  </a:lnTo>
                  <a:lnTo>
                    <a:pt x="181" y="116"/>
                  </a:lnTo>
                  <a:lnTo>
                    <a:pt x="183" y="142"/>
                  </a:lnTo>
                  <a:lnTo>
                    <a:pt x="187" y="166"/>
                  </a:lnTo>
                  <a:lnTo>
                    <a:pt x="181" y="166"/>
                  </a:lnTo>
                  <a:lnTo>
                    <a:pt x="173" y="166"/>
                  </a:lnTo>
                  <a:lnTo>
                    <a:pt x="164" y="166"/>
                  </a:lnTo>
                  <a:lnTo>
                    <a:pt x="160" y="166"/>
                  </a:lnTo>
                  <a:lnTo>
                    <a:pt x="156" y="128"/>
                  </a:lnTo>
                  <a:lnTo>
                    <a:pt x="154" y="94"/>
                  </a:lnTo>
                  <a:lnTo>
                    <a:pt x="150" y="68"/>
                  </a:lnTo>
                  <a:lnTo>
                    <a:pt x="148" y="48"/>
                  </a:lnTo>
                  <a:lnTo>
                    <a:pt x="144" y="56"/>
                  </a:lnTo>
                  <a:lnTo>
                    <a:pt x="138" y="70"/>
                  </a:lnTo>
                  <a:lnTo>
                    <a:pt x="130" y="84"/>
                  </a:lnTo>
                  <a:lnTo>
                    <a:pt x="124" y="94"/>
                  </a:lnTo>
                  <a:lnTo>
                    <a:pt x="120" y="104"/>
                  </a:lnTo>
                  <a:lnTo>
                    <a:pt x="114" y="116"/>
                  </a:lnTo>
                  <a:lnTo>
                    <a:pt x="108" y="130"/>
                  </a:lnTo>
                  <a:lnTo>
                    <a:pt x="102" y="142"/>
                  </a:lnTo>
                  <a:lnTo>
                    <a:pt x="98" y="154"/>
                  </a:lnTo>
                  <a:lnTo>
                    <a:pt x="92" y="166"/>
                  </a:lnTo>
                  <a:lnTo>
                    <a:pt x="82" y="166"/>
                  </a:lnTo>
                  <a:lnTo>
                    <a:pt x="78" y="154"/>
                  </a:lnTo>
                  <a:lnTo>
                    <a:pt x="66" y="132"/>
                  </a:lnTo>
                  <a:lnTo>
                    <a:pt x="52" y="98"/>
                  </a:lnTo>
                  <a:lnTo>
                    <a:pt x="32" y="56"/>
                  </a:lnTo>
                  <a:lnTo>
                    <a:pt x="28" y="94"/>
                  </a:lnTo>
                  <a:lnTo>
                    <a:pt x="24" y="124"/>
                  </a:lnTo>
                  <a:lnTo>
                    <a:pt x="22" y="148"/>
                  </a:lnTo>
                  <a:lnTo>
                    <a:pt x="22" y="166"/>
                  </a:lnTo>
                  <a:lnTo>
                    <a:pt x="18" y="166"/>
                  </a:lnTo>
                  <a:lnTo>
                    <a:pt x="10" y="166"/>
                  </a:lnTo>
                  <a:lnTo>
                    <a:pt x="4" y="166"/>
                  </a:lnTo>
                  <a:lnTo>
                    <a:pt x="0" y="166"/>
                  </a:lnTo>
                  <a:lnTo>
                    <a:pt x="6" y="116"/>
                  </a:lnTo>
                  <a:lnTo>
                    <a:pt x="12" y="72"/>
                  </a:lnTo>
                  <a:lnTo>
                    <a:pt x="18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3011" y="1973"/>
              <a:ext cx="140" cy="164"/>
            </a:xfrm>
            <a:custGeom>
              <a:avLst/>
              <a:gdLst/>
              <a:ahLst/>
              <a:cxnLst>
                <a:cxn ang="0">
                  <a:pos x="44" y="148"/>
                </a:cxn>
                <a:cxn ang="0">
                  <a:pos x="60" y="148"/>
                </a:cxn>
                <a:cxn ang="0">
                  <a:pos x="80" y="148"/>
                </a:cxn>
                <a:cxn ang="0">
                  <a:pos x="102" y="146"/>
                </a:cxn>
                <a:cxn ang="0">
                  <a:pos x="120" y="146"/>
                </a:cxn>
                <a:cxn ang="0">
                  <a:pos x="138" y="144"/>
                </a:cxn>
                <a:cxn ang="0">
                  <a:pos x="138" y="146"/>
                </a:cxn>
                <a:cxn ang="0">
                  <a:pos x="138" y="150"/>
                </a:cxn>
                <a:cxn ang="0">
                  <a:pos x="138" y="154"/>
                </a:cxn>
                <a:cxn ang="0">
                  <a:pos x="138" y="158"/>
                </a:cxn>
                <a:cxn ang="0">
                  <a:pos x="138" y="164"/>
                </a:cxn>
                <a:cxn ang="0">
                  <a:pos x="138" y="164"/>
                </a:cxn>
                <a:cxn ang="0">
                  <a:pos x="130" y="164"/>
                </a:cxn>
                <a:cxn ang="0">
                  <a:pos x="120" y="164"/>
                </a:cxn>
                <a:cxn ang="0">
                  <a:pos x="32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2" y="160"/>
                </a:cxn>
                <a:cxn ang="0">
                  <a:pos x="4" y="158"/>
                </a:cxn>
                <a:cxn ang="0">
                  <a:pos x="6" y="156"/>
                </a:cxn>
                <a:cxn ang="0">
                  <a:pos x="6" y="154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0" y="18"/>
                </a:cxn>
                <a:cxn ang="0">
                  <a:pos x="52" y="20"/>
                </a:cxn>
                <a:cxn ang="0">
                  <a:pos x="28" y="20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16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108" y="2"/>
                </a:cxn>
                <a:cxn ang="0">
                  <a:pos x="126" y="2"/>
                </a:cxn>
                <a:cxn ang="0">
                  <a:pos x="138" y="0"/>
                </a:cxn>
                <a:cxn ang="0">
                  <a:pos x="140" y="0"/>
                </a:cxn>
                <a:cxn ang="0">
                  <a:pos x="140" y="2"/>
                </a:cxn>
                <a:cxn ang="0">
                  <a:pos x="138" y="6"/>
                </a:cxn>
                <a:cxn ang="0">
                  <a:pos x="132" y="16"/>
                </a:cxn>
                <a:cxn ang="0">
                  <a:pos x="44" y="146"/>
                </a:cxn>
                <a:cxn ang="0">
                  <a:pos x="44" y="148"/>
                </a:cxn>
              </a:cxnLst>
              <a:rect l="0" t="0" r="r" b="b"/>
              <a:pathLst>
                <a:path w="140" h="164">
                  <a:moveTo>
                    <a:pt x="44" y="148"/>
                  </a:moveTo>
                  <a:lnTo>
                    <a:pt x="60" y="148"/>
                  </a:lnTo>
                  <a:lnTo>
                    <a:pt x="80" y="148"/>
                  </a:lnTo>
                  <a:lnTo>
                    <a:pt x="102" y="146"/>
                  </a:lnTo>
                  <a:lnTo>
                    <a:pt x="120" y="146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8" y="150"/>
                  </a:lnTo>
                  <a:lnTo>
                    <a:pt x="138" y="154"/>
                  </a:lnTo>
                  <a:lnTo>
                    <a:pt x="138" y="158"/>
                  </a:lnTo>
                  <a:lnTo>
                    <a:pt x="138" y="164"/>
                  </a:lnTo>
                  <a:lnTo>
                    <a:pt x="130" y="164"/>
                  </a:lnTo>
                  <a:lnTo>
                    <a:pt x="120" y="164"/>
                  </a:lnTo>
                  <a:lnTo>
                    <a:pt x="32" y="164"/>
                  </a:lnTo>
                  <a:lnTo>
                    <a:pt x="0" y="164"/>
                  </a:lnTo>
                  <a:lnTo>
                    <a:pt x="2" y="160"/>
                  </a:lnTo>
                  <a:lnTo>
                    <a:pt x="4" y="158"/>
                  </a:lnTo>
                  <a:lnTo>
                    <a:pt x="6" y="156"/>
                  </a:lnTo>
                  <a:lnTo>
                    <a:pt x="6" y="154"/>
                  </a:lnTo>
                  <a:lnTo>
                    <a:pt x="98" y="18"/>
                  </a:lnTo>
                  <a:lnTo>
                    <a:pt x="80" y="18"/>
                  </a:lnTo>
                  <a:lnTo>
                    <a:pt x="52" y="20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108" y="2"/>
                  </a:lnTo>
                  <a:lnTo>
                    <a:pt x="12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0" y="2"/>
                  </a:lnTo>
                  <a:lnTo>
                    <a:pt x="138" y="6"/>
                  </a:lnTo>
                  <a:lnTo>
                    <a:pt x="132" y="16"/>
                  </a:lnTo>
                  <a:lnTo>
                    <a:pt x="44" y="146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8" name="Freeform 120"/>
            <p:cNvSpPr>
              <a:spLocks/>
            </p:cNvSpPr>
            <p:nvPr/>
          </p:nvSpPr>
          <p:spPr bwMode="auto">
            <a:xfrm>
              <a:off x="3177" y="1975"/>
              <a:ext cx="100" cy="162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4"/>
                </a:cxn>
                <a:cxn ang="0">
                  <a:pos x="80" y="144"/>
                </a:cxn>
                <a:cxn ang="0">
                  <a:pos x="90" y="144"/>
                </a:cxn>
                <a:cxn ang="0">
                  <a:pos x="100" y="142"/>
                </a:cxn>
                <a:cxn ang="0">
                  <a:pos x="100" y="144"/>
                </a:cxn>
                <a:cxn ang="0">
                  <a:pos x="100" y="148"/>
                </a:cxn>
                <a:cxn ang="0">
                  <a:pos x="100" y="152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2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8" y="6"/>
                </a:cxn>
                <a:cxn ang="0">
                  <a:pos x="98" y="8"/>
                </a:cxn>
                <a:cxn ang="0">
                  <a:pos x="98" y="12"/>
                </a:cxn>
                <a:cxn ang="0">
                  <a:pos x="98" y="16"/>
                </a:cxn>
                <a:cxn ang="0">
                  <a:pos x="98" y="18"/>
                </a:cxn>
                <a:cxn ang="0">
                  <a:pos x="82" y="16"/>
                </a:cxn>
                <a:cxn ang="0">
                  <a:pos x="66" y="16"/>
                </a:cxn>
                <a:cxn ang="0">
                  <a:pos x="50" y="14"/>
                </a:cxn>
                <a:cxn ang="0">
                  <a:pos x="34" y="14"/>
                </a:cxn>
                <a:cxn ang="0">
                  <a:pos x="32" y="26"/>
                </a:cxn>
                <a:cxn ang="0">
                  <a:pos x="32" y="50"/>
                </a:cxn>
                <a:cxn ang="0">
                  <a:pos x="32" y="70"/>
                </a:cxn>
                <a:cxn ang="0">
                  <a:pos x="58" y="68"/>
                </a:cxn>
                <a:cxn ang="0">
                  <a:pos x="84" y="68"/>
                </a:cxn>
                <a:cxn ang="0">
                  <a:pos x="86" y="68"/>
                </a:cxn>
                <a:cxn ang="0">
                  <a:pos x="84" y="72"/>
                </a:cxn>
                <a:cxn ang="0">
                  <a:pos x="84" y="76"/>
                </a:cxn>
                <a:cxn ang="0">
                  <a:pos x="84" y="80"/>
                </a:cxn>
                <a:cxn ang="0">
                  <a:pos x="86" y="84"/>
                </a:cxn>
                <a:cxn ang="0">
                  <a:pos x="84" y="84"/>
                </a:cxn>
                <a:cxn ang="0">
                  <a:pos x="60" y="82"/>
                </a:cxn>
                <a:cxn ang="0">
                  <a:pos x="32" y="82"/>
                </a:cxn>
                <a:cxn ang="0">
                  <a:pos x="32" y="112"/>
                </a:cxn>
              </a:cxnLst>
              <a:rect l="0" t="0" r="r" b="b"/>
              <a:pathLst>
                <a:path w="100" h="162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4"/>
                  </a:lnTo>
                  <a:lnTo>
                    <a:pt x="80" y="144"/>
                  </a:lnTo>
                  <a:lnTo>
                    <a:pt x="90" y="144"/>
                  </a:lnTo>
                  <a:lnTo>
                    <a:pt x="100" y="142"/>
                  </a:lnTo>
                  <a:lnTo>
                    <a:pt x="100" y="144"/>
                  </a:lnTo>
                  <a:lnTo>
                    <a:pt x="100" y="148"/>
                  </a:lnTo>
                  <a:lnTo>
                    <a:pt x="100" y="152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82" y="16"/>
                  </a:lnTo>
                  <a:lnTo>
                    <a:pt x="66" y="16"/>
                  </a:lnTo>
                  <a:lnTo>
                    <a:pt x="50" y="14"/>
                  </a:lnTo>
                  <a:lnTo>
                    <a:pt x="34" y="14"/>
                  </a:lnTo>
                  <a:lnTo>
                    <a:pt x="32" y="26"/>
                  </a:lnTo>
                  <a:lnTo>
                    <a:pt x="32" y="50"/>
                  </a:lnTo>
                  <a:lnTo>
                    <a:pt x="32" y="70"/>
                  </a:lnTo>
                  <a:lnTo>
                    <a:pt x="58" y="68"/>
                  </a:lnTo>
                  <a:lnTo>
                    <a:pt x="84" y="68"/>
                  </a:lnTo>
                  <a:lnTo>
                    <a:pt x="86" y="68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4" y="80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60" y="82"/>
                  </a:lnTo>
                  <a:lnTo>
                    <a:pt x="32" y="82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293" y="1975"/>
              <a:ext cx="128" cy="162"/>
            </a:xfrm>
            <a:custGeom>
              <a:avLst/>
              <a:gdLst/>
              <a:ahLst/>
              <a:cxnLst>
                <a:cxn ang="0">
                  <a:pos x="50" y="52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34" y="18"/>
                </a:cxn>
                <a:cxn ang="0">
                  <a:pos x="22" y="18"/>
                </a:cxn>
                <a:cxn ang="0">
                  <a:pos x="12" y="18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114" y="0"/>
                </a:cxn>
                <a:cxn ang="0">
                  <a:pos x="12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28" y="10"/>
                </a:cxn>
                <a:cxn ang="0">
                  <a:pos x="128" y="20"/>
                </a:cxn>
                <a:cxn ang="0">
                  <a:pos x="128" y="20"/>
                </a:cxn>
                <a:cxn ang="0">
                  <a:pos x="108" y="18"/>
                </a:cxn>
                <a:cxn ang="0">
                  <a:pos x="80" y="18"/>
                </a:cxn>
                <a:cxn ang="0">
                  <a:pos x="80" y="30"/>
                </a:cxn>
                <a:cxn ang="0">
                  <a:pos x="78" y="52"/>
                </a:cxn>
                <a:cxn ang="0">
                  <a:pos x="78" y="112"/>
                </a:cxn>
                <a:cxn ang="0">
                  <a:pos x="80" y="140"/>
                </a:cxn>
                <a:cxn ang="0">
                  <a:pos x="82" y="162"/>
                </a:cxn>
                <a:cxn ang="0">
                  <a:pos x="80" y="162"/>
                </a:cxn>
                <a:cxn ang="0">
                  <a:pos x="72" y="162"/>
                </a:cxn>
                <a:cxn ang="0">
                  <a:pos x="64" y="162"/>
                </a:cxn>
                <a:cxn ang="0">
                  <a:pos x="46" y="162"/>
                </a:cxn>
                <a:cxn ang="0">
                  <a:pos x="46" y="162"/>
                </a:cxn>
                <a:cxn ang="0">
                  <a:pos x="48" y="140"/>
                </a:cxn>
                <a:cxn ang="0">
                  <a:pos x="50" y="112"/>
                </a:cxn>
                <a:cxn ang="0">
                  <a:pos x="50" y="52"/>
                </a:cxn>
              </a:cxnLst>
              <a:rect l="0" t="0" r="r" b="b"/>
              <a:pathLst>
                <a:path w="128" h="162">
                  <a:moveTo>
                    <a:pt x="50" y="52"/>
                  </a:moveTo>
                  <a:lnTo>
                    <a:pt x="48" y="30"/>
                  </a:lnTo>
                  <a:lnTo>
                    <a:pt x="48" y="18"/>
                  </a:lnTo>
                  <a:lnTo>
                    <a:pt x="34" y="18"/>
                  </a:lnTo>
                  <a:lnTo>
                    <a:pt x="22" y="18"/>
                  </a:lnTo>
                  <a:lnTo>
                    <a:pt x="12" y="18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28" y="10"/>
                  </a:lnTo>
                  <a:lnTo>
                    <a:pt x="128" y="20"/>
                  </a:lnTo>
                  <a:lnTo>
                    <a:pt x="108" y="18"/>
                  </a:lnTo>
                  <a:lnTo>
                    <a:pt x="80" y="18"/>
                  </a:lnTo>
                  <a:lnTo>
                    <a:pt x="80" y="30"/>
                  </a:lnTo>
                  <a:lnTo>
                    <a:pt x="78" y="52"/>
                  </a:lnTo>
                  <a:lnTo>
                    <a:pt x="78" y="112"/>
                  </a:lnTo>
                  <a:lnTo>
                    <a:pt x="80" y="140"/>
                  </a:lnTo>
                  <a:lnTo>
                    <a:pt x="82" y="162"/>
                  </a:lnTo>
                  <a:lnTo>
                    <a:pt x="80" y="162"/>
                  </a:lnTo>
                  <a:lnTo>
                    <a:pt x="72" y="162"/>
                  </a:lnTo>
                  <a:lnTo>
                    <a:pt x="64" y="162"/>
                  </a:lnTo>
                  <a:lnTo>
                    <a:pt x="46" y="162"/>
                  </a:lnTo>
                  <a:lnTo>
                    <a:pt x="48" y="140"/>
                  </a:lnTo>
                  <a:lnTo>
                    <a:pt x="50" y="112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0" name="Freeform 118"/>
            <p:cNvSpPr>
              <a:spLocks/>
            </p:cNvSpPr>
            <p:nvPr/>
          </p:nvSpPr>
          <p:spPr bwMode="auto">
            <a:xfrm>
              <a:off x="3455" y="1975"/>
              <a:ext cx="34" cy="162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2" y="20"/>
                </a:cxn>
                <a:cxn ang="0">
                  <a:pos x="32" y="50"/>
                </a:cxn>
                <a:cxn ang="0">
                  <a:pos x="32" y="112"/>
                </a:cxn>
                <a:cxn ang="0">
                  <a:pos x="32" y="140"/>
                </a:cxn>
                <a:cxn ang="0">
                  <a:pos x="34" y="162"/>
                </a:cxn>
                <a:cxn ang="0">
                  <a:pos x="34" y="162"/>
                </a:cxn>
                <a:cxn ang="0">
                  <a:pos x="24" y="162"/>
                </a:cxn>
                <a:cxn ang="0">
                  <a:pos x="16" y="162"/>
                </a:cxn>
                <a:cxn ang="0">
                  <a:pos x="12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40"/>
                </a:cxn>
                <a:cxn ang="0">
                  <a:pos x="2" y="112"/>
                </a:cxn>
                <a:cxn ang="0">
                  <a:pos x="2" y="50"/>
                </a:cxn>
              </a:cxnLst>
              <a:rect l="0" t="0" r="r" b="b"/>
              <a:pathLst>
                <a:path w="34" h="162">
                  <a:moveTo>
                    <a:pt x="2" y="50"/>
                  </a:moveTo>
                  <a:lnTo>
                    <a:pt x="2" y="2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32" y="20"/>
                  </a:lnTo>
                  <a:lnTo>
                    <a:pt x="32" y="50"/>
                  </a:lnTo>
                  <a:lnTo>
                    <a:pt x="32" y="112"/>
                  </a:lnTo>
                  <a:lnTo>
                    <a:pt x="32" y="140"/>
                  </a:lnTo>
                  <a:lnTo>
                    <a:pt x="34" y="162"/>
                  </a:lnTo>
                  <a:lnTo>
                    <a:pt x="24" y="162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0" y="162"/>
                  </a:lnTo>
                  <a:lnTo>
                    <a:pt x="2" y="140"/>
                  </a:lnTo>
                  <a:lnTo>
                    <a:pt x="2" y="112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2512" y="2259"/>
              <a:ext cx="136" cy="164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2"/>
                </a:cxn>
                <a:cxn ang="0">
                  <a:pos x="32" y="52"/>
                </a:cxn>
                <a:cxn ang="0">
                  <a:pos x="32" y="76"/>
                </a:cxn>
                <a:cxn ang="0">
                  <a:pos x="36" y="74"/>
                </a:cxn>
                <a:cxn ang="0">
                  <a:pos x="38" y="74"/>
                </a:cxn>
                <a:cxn ang="0">
                  <a:pos x="44" y="66"/>
                </a:cxn>
                <a:cxn ang="0">
                  <a:pos x="54" y="56"/>
                </a:cxn>
                <a:cxn ang="0">
                  <a:pos x="62" y="48"/>
                </a:cxn>
                <a:cxn ang="0">
                  <a:pos x="68" y="40"/>
                </a:cxn>
                <a:cxn ang="0">
                  <a:pos x="74" y="30"/>
                </a:cxn>
                <a:cxn ang="0">
                  <a:pos x="84" y="20"/>
                </a:cxn>
                <a:cxn ang="0">
                  <a:pos x="94" y="8"/>
                </a:cxn>
                <a:cxn ang="0">
                  <a:pos x="100" y="0"/>
                </a:cxn>
                <a:cxn ang="0">
                  <a:pos x="106" y="2"/>
                </a:cxn>
                <a:cxn ang="0">
                  <a:pos x="118" y="2"/>
                </a:cxn>
                <a:cxn ang="0">
                  <a:pos x="128" y="2"/>
                </a:cxn>
                <a:cxn ang="0">
                  <a:pos x="134" y="0"/>
                </a:cxn>
                <a:cxn ang="0">
                  <a:pos x="112" y="22"/>
                </a:cxn>
                <a:cxn ang="0">
                  <a:pos x="92" y="42"/>
                </a:cxn>
                <a:cxn ang="0">
                  <a:pos x="76" y="58"/>
                </a:cxn>
                <a:cxn ang="0">
                  <a:pos x="64" y="74"/>
                </a:cxn>
                <a:cxn ang="0">
                  <a:pos x="64" y="74"/>
                </a:cxn>
                <a:cxn ang="0">
                  <a:pos x="136" y="164"/>
                </a:cxn>
                <a:cxn ang="0">
                  <a:pos x="130" y="162"/>
                </a:cxn>
                <a:cxn ang="0">
                  <a:pos x="118" y="162"/>
                </a:cxn>
                <a:cxn ang="0">
                  <a:pos x="104" y="162"/>
                </a:cxn>
                <a:cxn ang="0">
                  <a:pos x="96" y="164"/>
                </a:cxn>
                <a:cxn ang="0">
                  <a:pos x="86" y="150"/>
                </a:cxn>
                <a:cxn ang="0">
                  <a:pos x="74" y="134"/>
                </a:cxn>
                <a:cxn ang="0">
                  <a:pos x="62" y="116"/>
                </a:cxn>
                <a:cxn ang="0">
                  <a:pos x="50" y="102"/>
                </a:cxn>
                <a:cxn ang="0">
                  <a:pos x="42" y="90"/>
                </a:cxn>
                <a:cxn ang="0">
                  <a:pos x="36" y="84"/>
                </a:cxn>
                <a:cxn ang="0">
                  <a:pos x="34" y="82"/>
                </a:cxn>
                <a:cxn ang="0">
                  <a:pos x="32" y="82"/>
                </a:cxn>
                <a:cxn ang="0">
                  <a:pos x="32" y="112"/>
                </a:cxn>
                <a:cxn ang="0">
                  <a:pos x="34" y="142"/>
                </a:cxn>
                <a:cxn ang="0">
                  <a:pos x="36" y="162"/>
                </a:cxn>
                <a:cxn ang="0">
                  <a:pos x="34" y="164"/>
                </a:cxn>
                <a:cxn ang="0">
                  <a:pos x="26" y="162"/>
                </a:cxn>
                <a:cxn ang="0">
                  <a:pos x="18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</a:cxnLst>
              <a:rect l="0" t="0" r="r" b="b"/>
              <a:pathLst>
                <a:path w="136" h="164">
                  <a:moveTo>
                    <a:pt x="2" y="52"/>
                  </a:moveTo>
                  <a:lnTo>
                    <a:pt x="2" y="2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2"/>
                  </a:lnTo>
                  <a:lnTo>
                    <a:pt x="32" y="52"/>
                  </a:lnTo>
                  <a:lnTo>
                    <a:pt x="32" y="76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44" y="66"/>
                  </a:lnTo>
                  <a:lnTo>
                    <a:pt x="54" y="56"/>
                  </a:lnTo>
                  <a:lnTo>
                    <a:pt x="62" y="48"/>
                  </a:lnTo>
                  <a:lnTo>
                    <a:pt x="68" y="40"/>
                  </a:lnTo>
                  <a:lnTo>
                    <a:pt x="74" y="30"/>
                  </a:lnTo>
                  <a:lnTo>
                    <a:pt x="84" y="20"/>
                  </a:lnTo>
                  <a:lnTo>
                    <a:pt x="94" y="8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8" y="2"/>
                  </a:lnTo>
                  <a:lnTo>
                    <a:pt x="128" y="2"/>
                  </a:lnTo>
                  <a:lnTo>
                    <a:pt x="134" y="0"/>
                  </a:lnTo>
                  <a:lnTo>
                    <a:pt x="112" y="22"/>
                  </a:lnTo>
                  <a:lnTo>
                    <a:pt x="92" y="42"/>
                  </a:lnTo>
                  <a:lnTo>
                    <a:pt x="76" y="58"/>
                  </a:lnTo>
                  <a:lnTo>
                    <a:pt x="64" y="74"/>
                  </a:lnTo>
                  <a:lnTo>
                    <a:pt x="136" y="164"/>
                  </a:lnTo>
                  <a:lnTo>
                    <a:pt x="130" y="162"/>
                  </a:lnTo>
                  <a:lnTo>
                    <a:pt x="118" y="162"/>
                  </a:lnTo>
                  <a:lnTo>
                    <a:pt x="104" y="162"/>
                  </a:lnTo>
                  <a:lnTo>
                    <a:pt x="96" y="164"/>
                  </a:lnTo>
                  <a:lnTo>
                    <a:pt x="86" y="150"/>
                  </a:lnTo>
                  <a:lnTo>
                    <a:pt x="74" y="134"/>
                  </a:lnTo>
                  <a:lnTo>
                    <a:pt x="62" y="116"/>
                  </a:lnTo>
                  <a:lnTo>
                    <a:pt x="50" y="102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112"/>
                  </a:lnTo>
                  <a:lnTo>
                    <a:pt x="34" y="142"/>
                  </a:lnTo>
                  <a:lnTo>
                    <a:pt x="36" y="162"/>
                  </a:lnTo>
                  <a:lnTo>
                    <a:pt x="34" y="164"/>
                  </a:lnTo>
                  <a:lnTo>
                    <a:pt x="26" y="162"/>
                  </a:lnTo>
                  <a:lnTo>
                    <a:pt x="18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2" name="Freeform 116"/>
            <p:cNvSpPr>
              <a:spLocks noEditPoints="1"/>
            </p:cNvSpPr>
            <p:nvPr/>
          </p:nvSpPr>
          <p:spPr bwMode="auto">
            <a:xfrm>
              <a:off x="2662" y="2223"/>
              <a:ext cx="158" cy="202"/>
            </a:xfrm>
            <a:custGeom>
              <a:avLst/>
              <a:gdLst/>
              <a:ahLst/>
              <a:cxnLst>
                <a:cxn ang="0">
                  <a:pos x="84" y="6"/>
                </a:cxn>
                <a:cxn ang="0">
                  <a:pos x="90" y="0"/>
                </a:cxn>
                <a:cxn ang="0">
                  <a:pos x="98" y="0"/>
                </a:cxn>
                <a:cxn ang="0">
                  <a:pos x="104" y="6"/>
                </a:cxn>
                <a:cxn ang="0">
                  <a:pos x="104" y="16"/>
                </a:cxn>
                <a:cxn ang="0">
                  <a:pos x="98" y="22"/>
                </a:cxn>
                <a:cxn ang="0">
                  <a:pos x="90" y="22"/>
                </a:cxn>
                <a:cxn ang="0">
                  <a:pos x="84" y="16"/>
                </a:cxn>
                <a:cxn ang="0">
                  <a:pos x="42" y="18"/>
                </a:cxn>
                <a:cxn ang="0">
                  <a:pos x="40" y="10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0" y="10"/>
                </a:cxn>
                <a:cxn ang="0">
                  <a:pos x="58" y="18"/>
                </a:cxn>
                <a:cxn ang="0">
                  <a:pos x="50" y="22"/>
                </a:cxn>
                <a:cxn ang="0">
                  <a:pos x="42" y="18"/>
                </a:cxn>
                <a:cxn ang="0">
                  <a:pos x="66" y="48"/>
                </a:cxn>
                <a:cxn ang="0">
                  <a:pos x="50" y="56"/>
                </a:cxn>
                <a:cxn ang="0">
                  <a:pos x="40" y="74"/>
                </a:cxn>
                <a:cxn ang="0">
                  <a:pos x="34" y="100"/>
                </a:cxn>
                <a:cxn ang="0">
                  <a:pos x="34" y="134"/>
                </a:cxn>
                <a:cxn ang="0">
                  <a:pos x="40" y="160"/>
                </a:cxn>
                <a:cxn ang="0">
                  <a:pos x="54" y="178"/>
                </a:cxn>
                <a:cxn ang="0">
                  <a:pos x="72" y="186"/>
                </a:cxn>
                <a:cxn ang="0">
                  <a:pos x="92" y="186"/>
                </a:cxn>
                <a:cxn ang="0">
                  <a:pos x="108" y="178"/>
                </a:cxn>
                <a:cxn ang="0">
                  <a:pos x="118" y="162"/>
                </a:cxn>
                <a:cxn ang="0">
                  <a:pos x="124" y="136"/>
                </a:cxn>
                <a:cxn ang="0">
                  <a:pos x="124" y="104"/>
                </a:cxn>
                <a:cxn ang="0">
                  <a:pos x="118" y="76"/>
                </a:cxn>
                <a:cxn ang="0">
                  <a:pos x="106" y="58"/>
                </a:cxn>
                <a:cxn ang="0">
                  <a:pos x="86" y="48"/>
                </a:cxn>
                <a:cxn ang="0">
                  <a:pos x="158" y="116"/>
                </a:cxn>
                <a:cxn ang="0">
                  <a:pos x="152" y="150"/>
                </a:cxn>
                <a:cxn ang="0">
                  <a:pos x="136" y="178"/>
                </a:cxn>
                <a:cxn ang="0">
                  <a:pos x="112" y="196"/>
                </a:cxn>
                <a:cxn ang="0">
                  <a:pos x="78" y="202"/>
                </a:cxn>
                <a:cxn ang="0">
                  <a:pos x="46" y="196"/>
                </a:cxn>
                <a:cxn ang="0">
                  <a:pos x="22" y="178"/>
                </a:cxn>
                <a:cxn ang="0">
                  <a:pos x="4" y="154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22" y="58"/>
                </a:cxn>
                <a:cxn ang="0">
                  <a:pos x="46" y="40"/>
                </a:cxn>
                <a:cxn ang="0">
                  <a:pos x="78" y="34"/>
                </a:cxn>
                <a:cxn ang="0">
                  <a:pos x="110" y="40"/>
                </a:cxn>
                <a:cxn ang="0">
                  <a:pos x="136" y="56"/>
                </a:cxn>
                <a:cxn ang="0">
                  <a:pos x="152" y="82"/>
                </a:cxn>
                <a:cxn ang="0">
                  <a:pos x="158" y="116"/>
                </a:cxn>
              </a:cxnLst>
              <a:rect l="0" t="0" r="r" b="b"/>
              <a:pathLst>
                <a:path w="158" h="202">
                  <a:moveTo>
                    <a:pt x="84" y="10"/>
                  </a:moveTo>
                  <a:lnTo>
                    <a:pt x="84" y="6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6"/>
                  </a:lnTo>
                  <a:lnTo>
                    <a:pt x="102" y="18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18"/>
                  </a:lnTo>
                  <a:lnTo>
                    <a:pt x="84" y="16"/>
                  </a:lnTo>
                  <a:lnTo>
                    <a:pt x="84" y="10"/>
                  </a:lnTo>
                  <a:close/>
                  <a:moveTo>
                    <a:pt x="42" y="18"/>
                  </a:moveTo>
                  <a:lnTo>
                    <a:pt x="40" y="16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18"/>
                  </a:lnTo>
                  <a:close/>
                  <a:moveTo>
                    <a:pt x="74" y="48"/>
                  </a:moveTo>
                  <a:lnTo>
                    <a:pt x="66" y="48"/>
                  </a:lnTo>
                  <a:lnTo>
                    <a:pt x="58" y="52"/>
                  </a:lnTo>
                  <a:lnTo>
                    <a:pt x="50" y="56"/>
                  </a:lnTo>
                  <a:lnTo>
                    <a:pt x="44" y="64"/>
                  </a:lnTo>
                  <a:lnTo>
                    <a:pt x="40" y="74"/>
                  </a:lnTo>
                  <a:lnTo>
                    <a:pt x="36" y="86"/>
                  </a:lnTo>
                  <a:lnTo>
                    <a:pt x="34" y="100"/>
                  </a:lnTo>
                  <a:lnTo>
                    <a:pt x="32" y="116"/>
                  </a:lnTo>
                  <a:lnTo>
                    <a:pt x="34" y="134"/>
                  </a:lnTo>
                  <a:lnTo>
                    <a:pt x="36" y="148"/>
                  </a:lnTo>
                  <a:lnTo>
                    <a:pt x="40" y="160"/>
                  </a:lnTo>
                  <a:lnTo>
                    <a:pt x="46" y="170"/>
                  </a:lnTo>
                  <a:lnTo>
                    <a:pt x="54" y="178"/>
                  </a:lnTo>
                  <a:lnTo>
                    <a:pt x="62" y="184"/>
                  </a:lnTo>
                  <a:lnTo>
                    <a:pt x="72" y="186"/>
                  </a:lnTo>
                  <a:lnTo>
                    <a:pt x="82" y="188"/>
                  </a:lnTo>
                  <a:lnTo>
                    <a:pt x="92" y="186"/>
                  </a:lnTo>
                  <a:lnTo>
                    <a:pt x="100" y="184"/>
                  </a:lnTo>
                  <a:lnTo>
                    <a:pt x="108" y="178"/>
                  </a:lnTo>
                  <a:lnTo>
                    <a:pt x="114" y="172"/>
                  </a:lnTo>
                  <a:lnTo>
                    <a:pt x="118" y="162"/>
                  </a:lnTo>
                  <a:lnTo>
                    <a:pt x="122" y="150"/>
                  </a:lnTo>
                  <a:lnTo>
                    <a:pt x="124" y="136"/>
                  </a:lnTo>
                  <a:lnTo>
                    <a:pt x="124" y="122"/>
                  </a:lnTo>
                  <a:lnTo>
                    <a:pt x="124" y="104"/>
                  </a:lnTo>
                  <a:lnTo>
                    <a:pt x="122" y="88"/>
                  </a:lnTo>
                  <a:lnTo>
                    <a:pt x="118" y="76"/>
                  </a:lnTo>
                  <a:lnTo>
                    <a:pt x="112" y="64"/>
                  </a:lnTo>
                  <a:lnTo>
                    <a:pt x="106" y="58"/>
                  </a:lnTo>
                  <a:lnTo>
                    <a:pt x="96" y="52"/>
                  </a:lnTo>
                  <a:lnTo>
                    <a:pt x="86" y="48"/>
                  </a:lnTo>
                  <a:lnTo>
                    <a:pt x="74" y="48"/>
                  </a:lnTo>
                  <a:close/>
                  <a:moveTo>
                    <a:pt x="158" y="116"/>
                  </a:moveTo>
                  <a:lnTo>
                    <a:pt x="156" y="134"/>
                  </a:lnTo>
                  <a:lnTo>
                    <a:pt x="152" y="150"/>
                  </a:lnTo>
                  <a:lnTo>
                    <a:pt x="146" y="166"/>
                  </a:lnTo>
                  <a:lnTo>
                    <a:pt x="136" y="178"/>
                  </a:lnTo>
                  <a:lnTo>
                    <a:pt x="124" y="188"/>
                  </a:lnTo>
                  <a:lnTo>
                    <a:pt x="112" y="196"/>
                  </a:lnTo>
                  <a:lnTo>
                    <a:pt x="96" y="200"/>
                  </a:lnTo>
                  <a:lnTo>
                    <a:pt x="78" y="202"/>
                  </a:lnTo>
                  <a:lnTo>
                    <a:pt x="62" y="200"/>
                  </a:lnTo>
                  <a:lnTo>
                    <a:pt x="46" y="196"/>
                  </a:lnTo>
                  <a:lnTo>
                    <a:pt x="34" y="188"/>
                  </a:lnTo>
                  <a:lnTo>
                    <a:pt x="22" y="178"/>
                  </a:lnTo>
                  <a:lnTo>
                    <a:pt x="12" y="166"/>
                  </a:lnTo>
                  <a:lnTo>
                    <a:pt x="4" y="154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0" y="104"/>
                  </a:lnTo>
                  <a:lnTo>
                    <a:pt x="4" y="86"/>
                  </a:lnTo>
                  <a:lnTo>
                    <a:pt x="12" y="72"/>
                  </a:lnTo>
                  <a:lnTo>
                    <a:pt x="22" y="58"/>
                  </a:lnTo>
                  <a:lnTo>
                    <a:pt x="32" y="48"/>
                  </a:lnTo>
                  <a:lnTo>
                    <a:pt x="46" y="40"/>
                  </a:lnTo>
                  <a:lnTo>
                    <a:pt x="62" y="36"/>
                  </a:lnTo>
                  <a:lnTo>
                    <a:pt x="78" y="34"/>
                  </a:lnTo>
                  <a:lnTo>
                    <a:pt x="96" y="36"/>
                  </a:lnTo>
                  <a:lnTo>
                    <a:pt x="110" y="40"/>
                  </a:lnTo>
                  <a:lnTo>
                    <a:pt x="124" y="46"/>
                  </a:lnTo>
                  <a:lnTo>
                    <a:pt x="136" y="56"/>
                  </a:lnTo>
                  <a:lnTo>
                    <a:pt x="146" y="68"/>
                  </a:lnTo>
                  <a:lnTo>
                    <a:pt x="152" y="82"/>
                  </a:lnTo>
                  <a:lnTo>
                    <a:pt x="156" y="98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2830" y="2259"/>
              <a:ext cx="138" cy="164"/>
            </a:xfrm>
            <a:custGeom>
              <a:avLst/>
              <a:gdLst/>
              <a:ahLst/>
              <a:cxnLst>
                <a:cxn ang="0">
                  <a:pos x="44" y="146"/>
                </a:cxn>
                <a:cxn ang="0">
                  <a:pos x="60" y="146"/>
                </a:cxn>
                <a:cxn ang="0">
                  <a:pos x="80" y="146"/>
                </a:cxn>
                <a:cxn ang="0">
                  <a:pos x="102" y="146"/>
                </a:cxn>
                <a:cxn ang="0">
                  <a:pos x="120" y="144"/>
                </a:cxn>
                <a:cxn ang="0">
                  <a:pos x="136" y="144"/>
                </a:cxn>
                <a:cxn ang="0">
                  <a:pos x="138" y="144"/>
                </a:cxn>
                <a:cxn ang="0">
                  <a:pos x="136" y="148"/>
                </a:cxn>
                <a:cxn ang="0">
                  <a:pos x="136" y="154"/>
                </a:cxn>
                <a:cxn ang="0">
                  <a:pos x="136" y="156"/>
                </a:cxn>
                <a:cxn ang="0">
                  <a:pos x="138" y="162"/>
                </a:cxn>
                <a:cxn ang="0">
                  <a:pos x="136" y="164"/>
                </a:cxn>
                <a:cxn ang="0">
                  <a:pos x="130" y="162"/>
                </a:cxn>
                <a:cxn ang="0">
                  <a:pos x="120" y="162"/>
                </a:cxn>
                <a:cxn ang="0">
                  <a:pos x="30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60"/>
                </a:cxn>
                <a:cxn ang="0">
                  <a:pos x="4" y="156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6" y="18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78" y="18"/>
                </a:cxn>
                <a:cxn ang="0">
                  <a:pos x="52" y="18"/>
                </a:cxn>
                <a:cxn ang="0">
                  <a:pos x="28" y="20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108" y="2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2"/>
                </a:cxn>
                <a:cxn ang="0">
                  <a:pos x="138" y="6"/>
                </a:cxn>
                <a:cxn ang="0">
                  <a:pos x="132" y="14"/>
                </a:cxn>
                <a:cxn ang="0">
                  <a:pos x="44" y="144"/>
                </a:cxn>
                <a:cxn ang="0">
                  <a:pos x="44" y="146"/>
                </a:cxn>
              </a:cxnLst>
              <a:rect l="0" t="0" r="r" b="b"/>
              <a:pathLst>
                <a:path w="138" h="164">
                  <a:moveTo>
                    <a:pt x="44" y="146"/>
                  </a:moveTo>
                  <a:lnTo>
                    <a:pt x="60" y="146"/>
                  </a:lnTo>
                  <a:lnTo>
                    <a:pt x="80" y="146"/>
                  </a:lnTo>
                  <a:lnTo>
                    <a:pt x="102" y="146"/>
                  </a:lnTo>
                  <a:lnTo>
                    <a:pt x="120" y="144"/>
                  </a:lnTo>
                  <a:lnTo>
                    <a:pt x="136" y="144"/>
                  </a:lnTo>
                  <a:lnTo>
                    <a:pt x="138" y="144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36" y="156"/>
                  </a:lnTo>
                  <a:lnTo>
                    <a:pt x="138" y="162"/>
                  </a:lnTo>
                  <a:lnTo>
                    <a:pt x="136" y="164"/>
                  </a:lnTo>
                  <a:lnTo>
                    <a:pt x="130" y="162"/>
                  </a:lnTo>
                  <a:lnTo>
                    <a:pt x="120" y="162"/>
                  </a:lnTo>
                  <a:lnTo>
                    <a:pt x="30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78" y="18"/>
                  </a:lnTo>
                  <a:lnTo>
                    <a:pt x="52" y="18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108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38" y="2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44" y="144"/>
                  </a:lnTo>
                  <a:lnTo>
                    <a:pt x="44" y="14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4" name="Freeform 114"/>
            <p:cNvSpPr>
              <a:spLocks/>
            </p:cNvSpPr>
            <p:nvPr/>
          </p:nvSpPr>
          <p:spPr bwMode="auto">
            <a:xfrm>
              <a:off x="2984" y="2257"/>
              <a:ext cx="103" cy="168"/>
            </a:xfrm>
            <a:custGeom>
              <a:avLst/>
              <a:gdLst/>
              <a:ahLst/>
              <a:cxnLst>
                <a:cxn ang="0">
                  <a:pos x="55" y="154"/>
                </a:cxn>
                <a:cxn ang="0">
                  <a:pos x="63" y="150"/>
                </a:cxn>
                <a:cxn ang="0">
                  <a:pos x="71" y="138"/>
                </a:cxn>
                <a:cxn ang="0">
                  <a:pos x="71" y="114"/>
                </a:cxn>
                <a:cxn ang="0">
                  <a:pos x="63" y="98"/>
                </a:cxn>
                <a:cxn ang="0">
                  <a:pos x="45" y="90"/>
                </a:cxn>
                <a:cxn ang="0">
                  <a:pos x="33" y="84"/>
                </a:cxn>
                <a:cxn ang="0">
                  <a:pos x="19" y="76"/>
                </a:cxn>
                <a:cxn ang="0">
                  <a:pos x="9" y="64"/>
                </a:cxn>
                <a:cxn ang="0">
                  <a:pos x="3" y="52"/>
                </a:cxn>
                <a:cxn ang="0">
                  <a:pos x="3" y="34"/>
                </a:cxn>
                <a:cxn ang="0">
                  <a:pos x="11" y="18"/>
                </a:cxn>
                <a:cxn ang="0">
                  <a:pos x="25" y="6"/>
                </a:cxn>
                <a:cxn ang="0">
                  <a:pos x="43" y="0"/>
                </a:cxn>
                <a:cxn ang="0">
                  <a:pos x="65" y="0"/>
                </a:cxn>
                <a:cxn ang="0">
                  <a:pos x="85" y="6"/>
                </a:cxn>
                <a:cxn ang="0">
                  <a:pos x="95" y="12"/>
                </a:cxn>
                <a:cxn ang="0">
                  <a:pos x="93" y="24"/>
                </a:cxn>
                <a:cxn ang="0">
                  <a:pos x="87" y="42"/>
                </a:cxn>
                <a:cxn ang="0">
                  <a:pos x="73" y="20"/>
                </a:cxn>
                <a:cxn ang="0">
                  <a:pos x="61" y="14"/>
                </a:cxn>
                <a:cxn ang="0">
                  <a:pos x="51" y="12"/>
                </a:cxn>
                <a:cxn ang="0">
                  <a:pos x="35" y="18"/>
                </a:cxn>
                <a:cxn ang="0">
                  <a:pos x="31" y="36"/>
                </a:cxn>
                <a:cxn ang="0">
                  <a:pos x="37" y="56"/>
                </a:cxn>
                <a:cxn ang="0">
                  <a:pos x="57" y="68"/>
                </a:cxn>
                <a:cxn ang="0">
                  <a:pos x="69" y="74"/>
                </a:cxn>
                <a:cxn ang="0">
                  <a:pos x="81" y="80"/>
                </a:cxn>
                <a:cxn ang="0">
                  <a:pos x="93" y="90"/>
                </a:cxn>
                <a:cxn ang="0">
                  <a:pos x="99" y="102"/>
                </a:cxn>
                <a:cxn ang="0">
                  <a:pos x="103" y="118"/>
                </a:cxn>
                <a:cxn ang="0">
                  <a:pos x="99" y="138"/>
                </a:cxn>
                <a:cxn ang="0">
                  <a:pos x="89" y="152"/>
                </a:cxn>
                <a:cxn ang="0">
                  <a:pos x="71" y="164"/>
                </a:cxn>
                <a:cxn ang="0">
                  <a:pos x="47" y="168"/>
                </a:cxn>
                <a:cxn ang="0">
                  <a:pos x="23" y="164"/>
                </a:cxn>
                <a:cxn ang="0">
                  <a:pos x="5" y="158"/>
                </a:cxn>
                <a:cxn ang="0">
                  <a:pos x="0" y="156"/>
                </a:cxn>
                <a:cxn ang="0">
                  <a:pos x="3" y="126"/>
                </a:cxn>
                <a:cxn ang="0">
                  <a:pos x="9" y="132"/>
                </a:cxn>
                <a:cxn ang="0">
                  <a:pos x="17" y="142"/>
                </a:cxn>
                <a:cxn ang="0">
                  <a:pos x="37" y="152"/>
                </a:cxn>
              </a:cxnLst>
              <a:rect l="0" t="0" r="r" b="b"/>
              <a:pathLst>
                <a:path w="103" h="168">
                  <a:moveTo>
                    <a:pt x="49" y="154"/>
                  </a:moveTo>
                  <a:lnTo>
                    <a:pt x="55" y="154"/>
                  </a:lnTo>
                  <a:lnTo>
                    <a:pt x="59" y="152"/>
                  </a:lnTo>
                  <a:lnTo>
                    <a:pt x="63" y="150"/>
                  </a:lnTo>
                  <a:lnTo>
                    <a:pt x="67" y="148"/>
                  </a:lnTo>
                  <a:lnTo>
                    <a:pt x="71" y="138"/>
                  </a:lnTo>
                  <a:lnTo>
                    <a:pt x="73" y="126"/>
                  </a:lnTo>
                  <a:lnTo>
                    <a:pt x="71" y="114"/>
                  </a:lnTo>
                  <a:lnTo>
                    <a:pt x="69" y="106"/>
                  </a:lnTo>
                  <a:lnTo>
                    <a:pt x="63" y="98"/>
                  </a:lnTo>
                  <a:lnTo>
                    <a:pt x="53" y="94"/>
                  </a:lnTo>
                  <a:lnTo>
                    <a:pt x="45" y="90"/>
                  </a:lnTo>
                  <a:lnTo>
                    <a:pt x="39" y="88"/>
                  </a:lnTo>
                  <a:lnTo>
                    <a:pt x="33" y="84"/>
                  </a:lnTo>
                  <a:lnTo>
                    <a:pt x="27" y="80"/>
                  </a:lnTo>
                  <a:lnTo>
                    <a:pt x="19" y="76"/>
                  </a:lnTo>
                  <a:lnTo>
                    <a:pt x="15" y="70"/>
                  </a:lnTo>
                  <a:lnTo>
                    <a:pt x="9" y="64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3" y="44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1" y="18"/>
                  </a:lnTo>
                  <a:lnTo>
                    <a:pt x="17" y="12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5" y="2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5" y="12"/>
                  </a:lnTo>
                  <a:lnTo>
                    <a:pt x="93" y="24"/>
                  </a:lnTo>
                  <a:lnTo>
                    <a:pt x="89" y="40"/>
                  </a:lnTo>
                  <a:lnTo>
                    <a:pt x="87" y="42"/>
                  </a:lnTo>
                  <a:lnTo>
                    <a:pt x="81" y="30"/>
                  </a:lnTo>
                  <a:lnTo>
                    <a:pt x="73" y="20"/>
                  </a:lnTo>
                  <a:lnTo>
                    <a:pt x="67" y="16"/>
                  </a:lnTo>
                  <a:lnTo>
                    <a:pt x="61" y="14"/>
                  </a:lnTo>
                  <a:lnTo>
                    <a:pt x="57" y="12"/>
                  </a:lnTo>
                  <a:lnTo>
                    <a:pt x="51" y="12"/>
                  </a:lnTo>
                  <a:lnTo>
                    <a:pt x="41" y="14"/>
                  </a:lnTo>
                  <a:lnTo>
                    <a:pt x="35" y="18"/>
                  </a:lnTo>
                  <a:lnTo>
                    <a:pt x="31" y="26"/>
                  </a:lnTo>
                  <a:lnTo>
                    <a:pt x="31" y="36"/>
                  </a:lnTo>
                  <a:lnTo>
                    <a:pt x="31" y="46"/>
                  </a:lnTo>
                  <a:lnTo>
                    <a:pt x="37" y="56"/>
                  </a:lnTo>
                  <a:lnTo>
                    <a:pt x="45" y="62"/>
                  </a:lnTo>
                  <a:lnTo>
                    <a:pt x="57" y="68"/>
                  </a:lnTo>
                  <a:lnTo>
                    <a:pt x="63" y="72"/>
                  </a:lnTo>
                  <a:lnTo>
                    <a:pt x="69" y="74"/>
                  </a:lnTo>
                  <a:lnTo>
                    <a:pt x="75" y="76"/>
                  </a:lnTo>
                  <a:lnTo>
                    <a:pt x="81" y="80"/>
                  </a:lnTo>
                  <a:lnTo>
                    <a:pt x="87" y="86"/>
                  </a:lnTo>
                  <a:lnTo>
                    <a:pt x="93" y="90"/>
                  </a:lnTo>
                  <a:lnTo>
                    <a:pt x="97" y="96"/>
                  </a:lnTo>
                  <a:lnTo>
                    <a:pt x="99" y="102"/>
                  </a:lnTo>
                  <a:lnTo>
                    <a:pt x="103" y="110"/>
                  </a:lnTo>
                  <a:lnTo>
                    <a:pt x="103" y="118"/>
                  </a:lnTo>
                  <a:lnTo>
                    <a:pt x="101" y="128"/>
                  </a:lnTo>
                  <a:lnTo>
                    <a:pt x="99" y="138"/>
                  </a:lnTo>
                  <a:lnTo>
                    <a:pt x="95" y="146"/>
                  </a:lnTo>
                  <a:lnTo>
                    <a:pt x="89" y="152"/>
                  </a:lnTo>
                  <a:lnTo>
                    <a:pt x="81" y="160"/>
                  </a:lnTo>
                  <a:lnTo>
                    <a:pt x="71" y="164"/>
                  </a:lnTo>
                  <a:lnTo>
                    <a:pt x="59" y="166"/>
                  </a:lnTo>
                  <a:lnTo>
                    <a:pt x="47" y="168"/>
                  </a:lnTo>
                  <a:lnTo>
                    <a:pt x="35" y="166"/>
                  </a:lnTo>
                  <a:lnTo>
                    <a:pt x="23" y="164"/>
                  </a:lnTo>
                  <a:lnTo>
                    <a:pt x="11" y="162"/>
                  </a:lnTo>
                  <a:lnTo>
                    <a:pt x="5" y="158"/>
                  </a:lnTo>
                  <a:lnTo>
                    <a:pt x="0" y="156"/>
                  </a:lnTo>
                  <a:lnTo>
                    <a:pt x="2" y="142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32"/>
                  </a:lnTo>
                  <a:lnTo>
                    <a:pt x="13" y="136"/>
                  </a:lnTo>
                  <a:lnTo>
                    <a:pt x="17" y="142"/>
                  </a:lnTo>
                  <a:lnTo>
                    <a:pt x="23" y="146"/>
                  </a:lnTo>
                  <a:lnTo>
                    <a:pt x="37" y="152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5" name="Freeform 113"/>
            <p:cNvSpPr>
              <a:spLocks/>
            </p:cNvSpPr>
            <p:nvPr/>
          </p:nvSpPr>
          <p:spPr bwMode="auto">
            <a:xfrm>
              <a:off x="3097" y="2259"/>
              <a:ext cx="140" cy="164"/>
            </a:xfrm>
            <a:custGeom>
              <a:avLst/>
              <a:gdLst/>
              <a:ahLst/>
              <a:cxnLst>
                <a:cxn ang="0">
                  <a:pos x="44" y="146"/>
                </a:cxn>
                <a:cxn ang="0">
                  <a:pos x="60" y="146"/>
                </a:cxn>
                <a:cxn ang="0">
                  <a:pos x="80" y="146"/>
                </a:cxn>
                <a:cxn ang="0">
                  <a:pos x="102" y="146"/>
                </a:cxn>
                <a:cxn ang="0">
                  <a:pos x="120" y="144"/>
                </a:cxn>
                <a:cxn ang="0">
                  <a:pos x="136" y="144"/>
                </a:cxn>
                <a:cxn ang="0">
                  <a:pos x="138" y="144"/>
                </a:cxn>
                <a:cxn ang="0">
                  <a:pos x="138" y="148"/>
                </a:cxn>
                <a:cxn ang="0">
                  <a:pos x="136" y="154"/>
                </a:cxn>
                <a:cxn ang="0">
                  <a:pos x="138" y="156"/>
                </a:cxn>
                <a:cxn ang="0">
                  <a:pos x="138" y="162"/>
                </a:cxn>
                <a:cxn ang="0">
                  <a:pos x="136" y="164"/>
                </a:cxn>
                <a:cxn ang="0">
                  <a:pos x="130" y="162"/>
                </a:cxn>
                <a:cxn ang="0">
                  <a:pos x="120" y="162"/>
                </a:cxn>
                <a:cxn ang="0">
                  <a:pos x="30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60"/>
                </a:cxn>
                <a:cxn ang="0">
                  <a:pos x="4" y="156"/>
                </a:cxn>
                <a:cxn ang="0">
                  <a:pos x="6" y="154"/>
                </a:cxn>
                <a:cxn ang="0">
                  <a:pos x="6" y="154"/>
                </a:cxn>
                <a:cxn ang="0">
                  <a:pos x="96" y="18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0" y="18"/>
                </a:cxn>
                <a:cxn ang="0">
                  <a:pos x="52" y="18"/>
                </a:cxn>
                <a:cxn ang="0">
                  <a:pos x="28" y="20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108" y="2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40" y="2"/>
                </a:cxn>
                <a:cxn ang="0">
                  <a:pos x="138" y="6"/>
                </a:cxn>
                <a:cxn ang="0">
                  <a:pos x="132" y="14"/>
                </a:cxn>
                <a:cxn ang="0">
                  <a:pos x="44" y="144"/>
                </a:cxn>
                <a:cxn ang="0">
                  <a:pos x="44" y="146"/>
                </a:cxn>
              </a:cxnLst>
              <a:rect l="0" t="0" r="r" b="b"/>
              <a:pathLst>
                <a:path w="140" h="164">
                  <a:moveTo>
                    <a:pt x="44" y="146"/>
                  </a:moveTo>
                  <a:lnTo>
                    <a:pt x="60" y="146"/>
                  </a:lnTo>
                  <a:lnTo>
                    <a:pt x="80" y="146"/>
                  </a:lnTo>
                  <a:lnTo>
                    <a:pt x="102" y="146"/>
                  </a:lnTo>
                  <a:lnTo>
                    <a:pt x="120" y="144"/>
                  </a:lnTo>
                  <a:lnTo>
                    <a:pt x="136" y="144"/>
                  </a:lnTo>
                  <a:lnTo>
                    <a:pt x="138" y="144"/>
                  </a:lnTo>
                  <a:lnTo>
                    <a:pt x="138" y="148"/>
                  </a:lnTo>
                  <a:lnTo>
                    <a:pt x="136" y="154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6" y="164"/>
                  </a:lnTo>
                  <a:lnTo>
                    <a:pt x="130" y="162"/>
                  </a:lnTo>
                  <a:lnTo>
                    <a:pt x="120" y="162"/>
                  </a:lnTo>
                  <a:lnTo>
                    <a:pt x="30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6" y="154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80" y="18"/>
                  </a:lnTo>
                  <a:lnTo>
                    <a:pt x="52" y="18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108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44" y="144"/>
                  </a:lnTo>
                  <a:lnTo>
                    <a:pt x="44" y="14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6" name="Freeform 112"/>
            <p:cNvSpPr>
              <a:spLocks noEditPoints="1"/>
            </p:cNvSpPr>
            <p:nvPr/>
          </p:nvSpPr>
          <p:spPr bwMode="auto">
            <a:xfrm>
              <a:off x="3253" y="2257"/>
              <a:ext cx="158" cy="168"/>
            </a:xfrm>
            <a:custGeom>
              <a:avLst/>
              <a:gdLst/>
              <a:ahLst/>
              <a:cxnLst>
                <a:cxn ang="0">
                  <a:pos x="66" y="14"/>
                </a:cxn>
                <a:cxn ang="0">
                  <a:pos x="50" y="22"/>
                </a:cxn>
                <a:cxn ang="0">
                  <a:pos x="40" y="40"/>
                </a:cxn>
                <a:cxn ang="0">
                  <a:pos x="34" y="66"/>
                </a:cxn>
                <a:cxn ang="0">
                  <a:pos x="34" y="100"/>
                </a:cxn>
                <a:cxn ang="0">
                  <a:pos x="40" y="126"/>
                </a:cxn>
                <a:cxn ang="0">
                  <a:pos x="54" y="144"/>
                </a:cxn>
                <a:cxn ang="0">
                  <a:pos x="72" y="152"/>
                </a:cxn>
                <a:cxn ang="0">
                  <a:pos x="92" y="152"/>
                </a:cxn>
                <a:cxn ang="0">
                  <a:pos x="108" y="144"/>
                </a:cxn>
                <a:cxn ang="0">
                  <a:pos x="118" y="128"/>
                </a:cxn>
                <a:cxn ang="0">
                  <a:pos x="124" y="102"/>
                </a:cxn>
                <a:cxn ang="0">
                  <a:pos x="124" y="70"/>
                </a:cxn>
                <a:cxn ang="0">
                  <a:pos x="118" y="42"/>
                </a:cxn>
                <a:cxn ang="0">
                  <a:pos x="106" y="24"/>
                </a:cxn>
                <a:cxn ang="0">
                  <a:pos x="86" y="14"/>
                </a:cxn>
                <a:cxn ang="0">
                  <a:pos x="158" y="82"/>
                </a:cxn>
                <a:cxn ang="0">
                  <a:pos x="152" y="116"/>
                </a:cxn>
                <a:cxn ang="0">
                  <a:pos x="136" y="144"/>
                </a:cxn>
                <a:cxn ang="0">
                  <a:pos x="112" y="162"/>
                </a:cxn>
                <a:cxn ang="0">
                  <a:pos x="78" y="168"/>
                </a:cxn>
                <a:cxn ang="0">
                  <a:pos x="46" y="162"/>
                </a:cxn>
                <a:cxn ang="0">
                  <a:pos x="22" y="144"/>
                </a:cxn>
                <a:cxn ang="0">
                  <a:pos x="4" y="120"/>
                </a:cxn>
                <a:cxn ang="0">
                  <a:pos x="0" y="88"/>
                </a:cxn>
                <a:cxn ang="0">
                  <a:pos x="4" y="52"/>
                </a:cxn>
                <a:cxn ang="0">
                  <a:pos x="22" y="24"/>
                </a:cxn>
                <a:cxn ang="0">
                  <a:pos x="46" y="6"/>
                </a:cxn>
                <a:cxn ang="0">
                  <a:pos x="78" y="0"/>
                </a:cxn>
                <a:cxn ang="0">
                  <a:pos x="110" y="6"/>
                </a:cxn>
                <a:cxn ang="0">
                  <a:pos x="136" y="22"/>
                </a:cxn>
                <a:cxn ang="0">
                  <a:pos x="152" y="48"/>
                </a:cxn>
                <a:cxn ang="0">
                  <a:pos x="158" y="82"/>
                </a:cxn>
              </a:cxnLst>
              <a:rect l="0" t="0" r="r" b="b"/>
              <a:pathLst>
                <a:path w="158" h="168">
                  <a:moveTo>
                    <a:pt x="74" y="14"/>
                  </a:moveTo>
                  <a:lnTo>
                    <a:pt x="66" y="14"/>
                  </a:lnTo>
                  <a:lnTo>
                    <a:pt x="58" y="18"/>
                  </a:lnTo>
                  <a:lnTo>
                    <a:pt x="50" y="22"/>
                  </a:lnTo>
                  <a:lnTo>
                    <a:pt x="44" y="30"/>
                  </a:lnTo>
                  <a:lnTo>
                    <a:pt x="40" y="40"/>
                  </a:lnTo>
                  <a:lnTo>
                    <a:pt x="36" y="52"/>
                  </a:lnTo>
                  <a:lnTo>
                    <a:pt x="34" y="66"/>
                  </a:lnTo>
                  <a:lnTo>
                    <a:pt x="32" y="82"/>
                  </a:lnTo>
                  <a:lnTo>
                    <a:pt x="34" y="100"/>
                  </a:lnTo>
                  <a:lnTo>
                    <a:pt x="36" y="114"/>
                  </a:lnTo>
                  <a:lnTo>
                    <a:pt x="40" y="126"/>
                  </a:lnTo>
                  <a:lnTo>
                    <a:pt x="46" y="136"/>
                  </a:lnTo>
                  <a:lnTo>
                    <a:pt x="54" y="144"/>
                  </a:lnTo>
                  <a:lnTo>
                    <a:pt x="62" y="150"/>
                  </a:lnTo>
                  <a:lnTo>
                    <a:pt x="72" y="152"/>
                  </a:lnTo>
                  <a:lnTo>
                    <a:pt x="82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8" y="144"/>
                  </a:lnTo>
                  <a:lnTo>
                    <a:pt x="114" y="138"/>
                  </a:lnTo>
                  <a:lnTo>
                    <a:pt x="118" y="128"/>
                  </a:lnTo>
                  <a:lnTo>
                    <a:pt x="122" y="116"/>
                  </a:lnTo>
                  <a:lnTo>
                    <a:pt x="124" y="102"/>
                  </a:lnTo>
                  <a:lnTo>
                    <a:pt x="124" y="88"/>
                  </a:lnTo>
                  <a:lnTo>
                    <a:pt x="124" y="70"/>
                  </a:lnTo>
                  <a:lnTo>
                    <a:pt x="122" y="54"/>
                  </a:lnTo>
                  <a:lnTo>
                    <a:pt x="118" y="42"/>
                  </a:lnTo>
                  <a:lnTo>
                    <a:pt x="112" y="30"/>
                  </a:lnTo>
                  <a:lnTo>
                    <a:pt x="106" y="24"/>
                  </a:lnTo>
                  <a:lnTo>
                    <a:pt x="96" y="18"/>
                  </a:lnTo>
                  <a:lnTo>
                    <a:pt x="86" y="14"/>
                  </a:lnTo>
                  <a:lnTo>
                    <a:pt x="74" y="14"/>
                  </a:lnTo>
                  <a:close/>
                  <a:moveTo>
                    <a:pt x="158" y="82"/>
                  </a:moveTo>
                  <a:lnTo>
                    <a:pt x="156" y="100"/>
                  </a:lnTo>
                  <a:lnTo>
                    <a:pt x="152" y="116"/>
                  </a:lnTo>
                  <a:lnTo>
                    <a:pt x="146" y="132"/>
                  </a:lnTo>
                  <a:lnTo>
                    <a:pt x="136" y="144"/>
                  </a:lnTo>
                  <a:lnTo>
                    <a:pt x="124" y="154"/>
                  </a:lnTo>
                  <a:lnTo>
                    <a:pt x="112" y="162"/>
                  </a:lnTo>
                  <a:lnTo>
                    <a:pt x="96" y="166"/>
                  </a:lnTo>
                  <a:lnTo>
                    <a:pt x="78" y="168"/>
                  </a:lnTo>
                  <a:lnTo>
                    <a:pt x="62" y="166"/>
                  </a:lnTo>
                  <a:lnTo>
                    <a:pt x="46" y="162"/>
                  </a:lnTo>
                  <a:lnTo>
                    <a:pt x="34" y="154"/>
                  </a:lnTo>
                  <a:lnTo>
                    <a:pt x="22" y="144"/>
                  </a:lnTo>
                  <a:lnTo>
                    <a:pt x="12" y="132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4" y="52"/>
                  </a:lnTo>
                  <a:lnTo>
                    <a:pt x="12" y="38"/>
                  </a:lnTo>
                  <a:lnTo>
                    <a:pt x="22" y="24"/>
                  </a:lnTo>
                  <a:lnTo>
                    <a:pt x="32" y="14"/>
                  </a:lnTo>
                  <a:lnTo>
                    <a:pt x="46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6" y="22"/>
                  </a:lnTo>
                  <a:lnTo>
                    <a:pt x="146" y="34"/>
                  </a:lnTo>
                  <a:lnTo>
                    <a:pt x="152" y="48"/>
                  </a:lnTo>
                  <a:lnTo>
                    <a:pt x="156" y="64"/>
                  </a:lnTo>
                  <a:lnTo>
                    <a:pt x="158" y="8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7" name="Freeform 111"/>
            <p:cNvSpPr>
              <a:spLocks/>
            </p:cNvSpPr>
            <p:nvPr/>
          </p:nvSpPr>
          <p:spPr bwMode="auto">
            <a:xfrm>
              <a:off x="3441" y="2259"/>
              <a:ext cx="102" cy="164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34" y="134"/>
                </a:cxn>
                <a:cxn ang="0">
                  <a:pos x="36" y="146"/>
                </a:cxn>
                <a:cxn ang="0">
                  <a:pos x="50" y="146"/>
                </a:cxn>
                <a:cxn ang="0">
                  <a:pos x="66" y="146"/>
                </a:cxn>
                <a:cxn ang="0">
                  <a:pos x="80" y="146"/>
                </a:cxn>
                <a:cxn ang="0">
                  <a:pos x="92" y="144"/>
                </a:cxn>
                <a:cxn ang="0">
                  <a:pos x="102" y="144"/>
                </a:cxn>
                <a:cxn ang="0">
                  <a:pos x="102" y="144"/>
                </a:cxn>
                <a:cxn ang="0">
                  <a:pos x="102" y="148"/>
                </a:cxn>
                <a:cxn ang="0">
                  <a:pos x="102" y="154"/>
                </a:cxn>
                <a:cxn ang="0">
                  <a:pos x="102" y="156"/>
                </a:cxn>
                <a:cxn ang="0">
                  <a:pos x="102" y="162"/>
                </a:cxn>
                <a:cxn ang="0">
                  <a:pos x="102" y="164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2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4" y="112"/>
                </a:cxn>
                <a:cxn ang="0">
                  <a:pos x="4" y="52"/>
                </a:cxn>
                <a:cxn ang="0">
                  <a:pos x="2" y="2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2"/>
                </a:cxn>
                <a:cxn ang="0">
                  <a:pos x="34" y="52"/>
                </a:cxn>
                <a:cxn ang="0">
                  <a:pos x="34" y="112"/>
                </a:cxn>
              </a:cxnLst>
              <a:rect l="0" t="0" r="r" b="b"/>
              <a:pathLst>
                <a:path w="102" h="164">
                  <a:moveTo>
                    <a:pt x="34" y="112"/>
                  </a:moveTo>
                  <a:lnTo>
                    <a:pt x="34" y="134"/>
                  </a:lnTo>
                  <a:lnTo>
                    <a:pt x="36" y="146"/>
                  </a:lnTo>
                  <a:lnTo>
                    <a:pt x="50" y="146"/>
                  </a:lnTo>
                  <a:lnTo>
                    <a:pt x="66" y="146"/>
                  </a:lnTo>
                  <a:lnTo>
                    <a:pt x="80" y="146"/>
                  </a:lnTo>
                  <a:lnTo>
                    <a:pt x="92" y="144"/>
                  </a:lnTo>
                  <a:lnTo>
                    <a:pt x="102" y="144"/>
                  </a:lnTo>
                  <a:lnTo>
                    <a:pt x="102" y="148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62"/>
                  </a:lnTo>
                  <a:lnTo>
                    <a:pt x="102" y="164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4" y="112"/>
                  </a:lnTo>
                  <a:lnTo>
                    <a:pt x="4" y="52"/>
                  </a:lnTo>
                  <a:lnTo>
                    <a:pt x="2" y="2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2"/>
                  </a:lnTo>
                  <a:lnTo>
                    <a:pt x="34" y="52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8" name="Freeform 110"/>
            <p:cNvSpPr>
              <a:spLocks/>
            </p:cNvSpPr>
            <p:nvPr/>
          </p:nvSpPr>
          <p:spPr bwMode="auto">
            <a:xfrm>
              <a:off x="3561" y="2257"/>
              <a:ext cx="151" cy="168"/>
            </a:xfrm>
            <a:custGeom>
              <a:avLst/>
              <a:gdLst/>
              <a:ahLst/>
              <a:cxnLst>
                <a:cxn ang="0">
                  <a:pos x="119" y="108"/>
                </a:cxn>
                <a:cxn ang="0">
                  <a:pos x="117" y="88"/>
                </a:cxn>
                <a:cxn ang="0">
                  <a:pos x="133" y="88"/>
                </a:cxn>
                <a:cxn ang="0">
                  <a:pos x="151" y="88"/>
                </a:cxn>
                <a:cxn ang="0">
                  <a:pos x="149" y="106"/>
                </a:cxn>
                <a:cxn ang="0">
                  <a:pos x="149" y="138"/>
                </a:cxn>
                <a:cxn ang="0">
                  <a:pos x="151" y="144"/>
                </a:cxn>
                <a:cxn ang="0">
                  <a:pos x="121" y="162"/>
                </a:cxn>
                <a:cxn ang="0">
                  <a:pos x="83" y="168"/>
                </a:cxn>
                <a:cxn ang="0">
                  <a:pos x="51" y="162"/>
                </a:cxn>
                <a:cxn ang="0">
                  <a:pos x="24" y="144"/>
                </a:cxn>
                <a:cxn ang="0">
                  <a:pos x="6" y="118"/>
                </a:cxn>
                <a:cxn ang="0">
                  <a:pos x="0" y="88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28" y="24"/>
                </a:cxn>
                <a:cxn ang="0">
                  <a:pos x="55" y="6"/>
                </a:cxn>
                <a:cxn ang="0">
                  <a:pos x="85" y="0"/>
                </a:cxn>
                <a:cxn ang="0">
                  <a:pos x="111" y="2"/>
                </a:cxn>
                <a:cxn ang="0">
                  <a:pos x="133" y="8"/>
                </a:cxn>
                <a:cxn ang="0">
                  <a:pos x="141" y="12"/>
                </a:cxn>
                <a:cxn ang="0">
                  <a:pos x="137" y="44"/>
                </a:cxn>
                <a:cxn ang="0">
                  <a:pos x="131" y="38"/>
                </a:cxn>
                <a:cxn ang="0">
                  <a:pos x="119" y="26"/>
                </a:cxn>
                <a:cxn ang="0">
                  <a:pos x="105" y="18"/>
                </a:cxn>
                <a:cxn ang="0">
                  <a:pos x="89" y="14"/>
                </a:cxn>
                <a:cxn ang="0">
                  <a:pos x="71" y="16"/>
                </a:cxn>
                <a:cxn ang="0">
                  <a:pos x="53" y="24"/>
                </a:cxn>
                <a:cxn ang="0">
                  <a:pos x="40" y="42"/>
                </a:cxn>
                <a:cxn ang="0">
                  <a:pos x="34" y="68"/>
                </a:cxn>
                <a:cxn ang="0">
                  <a:pos x="34" y="96"/>
                </a:cxn>
                <a:cxn ang="0">
                  <a:pos x="40" y="120"/>
                </a:cxn>
                <a:cxn ang="0">
                  <a:pos x="53" y="140"/>
                </a:cxn>
                <a:cxn ang="0">
                  <a:pos x="75" y="152"/>
                </a:cxn>
                <a:cxn ang="0">
                  <a:pos x="99" y="152"/>
                </a:cxn>
                <a:cxn ang="0">
                  <a:pos x="113" y="148"/>
                </a:cxn>
                <a:cxn ang="0">
                  <a:pos x="119" y="136"/>
                </a:cxn>
              </a:cxnLst>
              <a:rect l="0" t="0" r="r" b="b"/>
              <a:pathLst>
                <a:path w="151" h="168">
                  <a:moveTo>
                    <a:pt x="119" y="136"/>
                  </a:moveTo>
                  <a:lnTo>
                    <a:pt x="119" y="108"/>
                  </a:lnTo>
                  <a:lnTo>
                    <a:pt x="117" y="88"/>
                  </a:lnTo>
                  <a:lnTo>
                    <a:pt x="125" y="88"/>
                  </a:lnTo>
                  <a:lnTo>
                    <a:pt x="133" y="88"/>
                  </a:lnTo>
                  <a:lnTo>
                    <a:pt x="137" y="88"/>
                  </a:lnTo>
                  <a:lnTo>
                    <a:pt x="151" y="88"/>
                  </a:lnTo>
                  <a:lnTo>
                    <a:pt x="149" y="106"/>
                  </a:lnTo>
                  <a:lnTo>
                    <a:pt x="149" y="130"/>
                  </a:lnTo>
                  <a:lnTo>
                    <a:pt x="149" y="138"/>
                  </a:lnTo>
                  <a:lnTo>
                    <a:pt x="151" y="144"/>
                  </a:lnTo>
                  <a:lnTo>
                    <a:pt x="137" y="154"/>
                  </a:lnTo>
                  <a:lnTo>
                    <a:pt x="121" y="162"/>
                  </a:lnTo>
                  <a:lnTo>
                    <a:pt x="103" y="166"/>
                  </a:lnTo>
                  <a:lnTo>
                    <a:pt x="83" y="168"/>
                  </a:lnTo>
                  <a:lnTo>
                    <a:pt x="67" y="166"/>
                  </a:lnTo>
                  <a:lnTo>
                    <a:pt x="51" y="162"/>
                  </a:lnTo>
                  <a:lnTo>
                    <a:pt x="38" y="154"/>
                  </a:lnTo>
                  <a:lnTo>
                    <a:pt x="24" y="144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2" y="104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6" y="36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55" y="6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1" y="2"/>
                  </a:lnTo>
                  <a:lnTo>
                    <a:pt x="125" y="6"/>
                  </a:lnTo>
                  <a:lnTo>
                    <a:pt x="133" y="8"/>
                  </a:lnTo>
                  <a:lnTo>
                    <a:pt x="141" y="12"/>
                  </a:lnTo>
                  <a:lnTo>
                    <a:pt x="139" y="28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1" y="38"/>
                  </a:lnTo>
                  <a:lnTo>
                    <a:pt x="125" y="32"/>
                  </a:lnTo>
                  <a:lnTo>
                    <a:pt x="119" y="26"/>
                  </a:lnTo>
                  <a:lnTo>
                    <a:pt x="113" y="22"/>
                  </a:lnTo>
                  <a:lnTo>
                    <a:pt x="105" y="18"/>
                  </a:lnTo>
                  <a:lnTo>
                    <a:pt x="97" y="16"/>
                  </a:lnTo>
                  <a:lnTo>
                    <a:pt x="89" y="14"/>
                  </a:lnTo>
                  <a:lnTo>
                    <a:pt x="81" y="14"/>
                  </a:lnTo>
                  <a:lnTo>
                    <a:pt x="71" y="16"/>
                  </a:lnTo>
                  <a:lnTo>
                    <a:pt x="61" y="18"/>
                  </a:lnTo>
                  <a:lnTo>
                    <a:pt x="53" y="24"/>
                  </a:lnTo>
                  <a:lnTo>
                    <a:pt x="45" y="32"/>
                  </a:lnTo>
                  <a:lnTo>
                    <a:pt x="40" y="42"/>
                  </a:lnTo>
                  <a:lnTo>
                    <a:pt x="36" y="54"/>
                  </a:lnTo>
                  <a:lnTo>
                    <a:pt x="34" y="68"/>
                  </a:lnTo>
                  <a:lnTo>
                    <a:pt x="34" y="82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0" y="120"/>
                  </a:lnTo>
                  <a:lnTo>
                    <a:pt x="45" y="130"/>
                  </a:lnTo>
                  <a:lnTo>
                    <a:pt x="53" y="140"/>
                  </a:lnTo>
                  <a:lnTo>
                    <a:pt x="63" y="148"/>
                  </a:lnTo>
                  <a:lnTo>
                    <a:pt x="75" y="152"/>
                  </a:lnTo>
                  <a:lnTo>
                    <a:pt x="89" y="154"/>
                  </a:lnTo>
                  <a:lnTo>
                    <a:pt x="99" y="152"/>
                  </a:lnTo>
                  <a:lnTo>
                    <a:pt x="107" y="150"/>
                  </a:lnTo>
                  <a:lnTo>
                    <a:pt x="113" y="148"/>
                  </a:lnTo>
                  <a:lnTo>
                    <a:pt x="119" y="144"/>
                  </a:lnTo>
                  <a:lnTo>
                    <a:pt x="119" y="13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9" name="Freeform 109"/>
            <p:cNvSpPr>
              <a:spLocks noEditPoints="1"/>
            </p:cNvSpPr>
            <p:nvPr/>
          </p:nvSpPr>
          <p:spPr bwMode="auto">
            <a:xfrm>
              <a:off x="3730" y="2217"/>
              <a:ext cx="150" cy="20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0" y="12"/>
                </a:cxn>
                <a:cxn ang="0">
                  <a:pos x="68" y="26"/>
                </a:cxn>
                <a:cxn ang="0">
                  <a:pos x="62" y="30"/>
                </a:cxn>
                <a:cxn ang="0">
                  <a:pos x="58" y="30"/>
                </a:cxn>
                <a:cxn ang="0">
                  <a:pos x="54" y="30"/>
                </a:cxn>
                <a:cxn ang="0">
                  <a:pos x="54" y="26"/>
                </a:cxn>
                <a:cxn ang="0">
                  <a:pos x="54" y="24"/>
                </a:cxn>
                <a:cxn ang="0">
                  <a:pos x="58" y="20"/>
                </a:cxn>
                <a:cxn ang="0">
                  <a:pos x="86" y="0"/>
                </a:cxn>
                <a:cxn ang="0">
                  <a:pos x="70" y="80"/>
                </a:cxn>
                <a:cxn ang="0">
                  <a:pos x="48" y="136"/>
                </a:cxn>
                <a:cxn ang="0">
                  <a:pos x="52" y="136"/>
                </a:cxn>
                <a:cxn ang="0">
                  <a:pos x="60" y="136"/>
                </a:cxn>
                <a:cxn ang="0">
                  <a:pos x="66" y="136"/>
                </a:cxn>
                <a:cxn ang="0">
                  <a:pos x="72" y="136"/>
                </a:cxn>
                <a:cxn ang="0">
                  <a:pos x="82" y="136"/>
                </a:cxn>
                <a:cxn ang="0">
                  <a:pos x="92" y="136"/>
                </a:cxn>
                <a:cxn ang="0">
                  <a:pos x="70" y="80"/>
                </a:cxn>
                <a:cxn ang="0">
                  <a:pos x="42" y="150"/>
                </a:cxn>
                <a:cxn ang="0">
                  <a:pos x="30" y="182"/>
                </a:cxn>
                <a:cxn ang="0">
                  <a:pos x="24" y="206"/>
                </a:cxn>
                <a:cxn ang="0">
                  <a:pos x="20" y="204"/>
                </a:cxn>
                <a:cxn ang="0">
                  <a:pos x="12" y="204"/>
                </a:cxn>
                <a:cxn ang="0">
                  <a:pos x="4" y="204"/>
                </a:cxn>
                <a:cxn ang="0">
                  <a:pos x="0" y="206"/>
                </a:cxn>
                <a:cxn ang="0">
                  <a:pos x="68" y="40"/>
                </a:cxn>
                <a:cxn ang="0">
                  <a:pos x="84" y="40"/>
                </a:cxn>
                <a:cxn ang="0">
                  <a:pos x="94" y="64"/>
                </a:cxn>
                <a:cxn ang="0">
                  <a:pos x="108" y="100"/>
                </a:cxn>
                <a:cxn ang="0">
                  <a:pos x="114" y="118"/>
                </a:cxn>
                <a:cxn ang="0">
                  <a:pos x="122" y="136"/>
                </a:cxn>
                <a:cxn ang="0">
                  <a:pos x="128" y="152"/>
                </a:cxn>
                <a:cxn ang="0">
                  <a:pos x="134" y="166"/>
                </a:cxn>
                <a:cxn ang="0">
                  <a:pos x="142" y="190"/>
                </a:cxn>
                <a:cxn ang="0">
                  <a:pos x="150" y="206"/>
                </a:cxn>
                <a:cxn ang="0">
                  <a:pos x="142" y="204"/>
                </a:cxn>
                <a:cxn ang="0">
                  <a:pos x="130" y="204"/>
                </a:cxn>
                <a:cxn ang="0">
                  <a:pos x="120" y="204"/>
                </a:cxn>
                <a:cxn ang="0">
                  <a:pos x="114" y="206"/>
                </a:cxn>
                <a:cxn ang="0">
                  <a:pos x="106" y="182"/>
                </a:cxn>
                <a:cxn ang="0">
                  <a:pos x="96" y="150"/>
                </a:cxn>
                <a:cxn ang="0">
                  <a:pos x="92" y="150"/>
                </a:cxn>
                <a:cxn ang="0">
                  <a:pos x="84" y="150"/>
                </a:cxn>
                <a:cxn ang="0">
                  <a:pos x="78" y="150"/>
                </a:cxn>
                <a:cxn ang="0">
                  <a:pos x="72" y="150"/>
                </a:cxn>
                <a:cxn ang="0">
                  <a:pos x="58" y="150"/>
                </a:cxn>
                <a:cxn ang="0">
                  <a:pos x="42" y="150"/>
                </a:cxn>
              </a:cxnLst>
              <a:rect l="0" t="0" r="r" b="b"/>
              <a:pathLst>
                <a:path w="150" h="206">
                  <a:moveTo>
                    <a:pt x="86" y="0"/>
                  </a:moveTo>
                  <a:lnTo>
                    <a:pt x="100" y="12"/>
                  </a:lnTo>
                  <a:lnTo>
                    <a:pt x="68" y="26"/>
                  </a:lnTo>
                  <a:lnTo>
                    <a:pt x="62" y="30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8" y="20"/>
                  </a:lnTo>
                  <a:lnTo>
                    <a:pt x="86" y="0"/>
                  </a:lnTo>
                  <a:close/>
                  <a:moveTo>
                    <a:pt x="70" y="80"/>
                  </a:moveTo>
                  <a:lnTo>
                    <a:pt x="48" y="136"/>
                  </a:lnTo>
                  <a:lnTo>
                    <a:pt x="52" y="136"/>
                  </a:lnTo>
                  <a:lnTo>
                    <a:pt x="60" y="136"/>
                  </a:lnTo>
                  <a:lnTo>
                    <a:pt x="66" y="136"/>
                  </a:lnTo>
                  <a:lnTo>
                    <a:pt x="72" y="136"/>
                  </a:lnTo>
                  <a:lnTo>
                    <a:pt x="82" y="136"/>
                  </a:lnTo>
                  <a:lnTo>
                    <a:pt x="92" y="136"/>
                  </a:lnTo>
                  <a:lnTo>
                    <a:pt x="70" y="80"/>
                  </a:lnTo>
                  <a:close/>
                  <a:moveTo>
                    <a:pt x="42" y="150"/>
                  </a:moveTo>
                  <a:lnTo>
                    <a:pt x="30" y="182"/>
                  </a:lnTo>
                  <a:lnTo>
                    <a:pt x="24" y="206"/>
                  </a:lnTo>
                  <a:lnTo>
                    <a:pt x="20" y="204"/>
                  </a:lnTo>
                  <a:lnTo>
                    <a:pt x="12" y="204"/>
                  </a:lnTo>
                  <a:lnTo>
                    <a:pt x="4" y="204"/>
                  </a:lnTo>
                  <a:lnTo>
                    <a:pt x="0" y="206"/>
                  </a:lnTo>
                  <a:lnTo>
                    <a:pt x="68" y="40"/>
                  </a:lnTo>
                  <a:lnTo>
                    <a:pt x="84" y="40"/>
                  </a:lnTo>
                  <a:lnTo>
                    <a:pt x="94" y="64"/>
                  </a:lnTo>
                  <a:lnTo>
                    <a:pt x="108" y="100"/>
                  </a:lnTo>
                  <a:lnTo>
                    <a:pt x="114" y="118"/>
                  </a:lnTo>
                  <a:lnTo>
                    <a:pt x="122" y="136"/>
                  </a:lnTo>
                  <a:lnTo>
                    <a:pt x="128" y="152"/>
                  </a:lnTo>
                  <a:lnTo>
                    <a:pt x="134" y="166"/>
                  </a:lnTo>
                  <a:lnTo>
                    <a:pt x="142" y="190"/>
                  </a:lnTo>
                  <a:lnTo>
                    <a:pt x="150" y="206"/>
                  </a:lnTo>
                  <a:lnTo>
                    <a:pt x="142" y="204"/>
                  </a:lnTo>
                  <a:lnTo>
                    <a:pt x="130" y="204"/>
                  </a:lnTo>
                  <a:lnTo>
                    <a:pt x="120" y="204"/>
                  </a:lnTo>
                  <a:lnTo>
                    <a:pt x="114" y="206"/>
                  </a:lnTo>
                  <a:lnTo>
                    <a:pt x="106" y="182"/>
                  </a:lnTo>
                  <a:lnTo>
                    <a:pt x="96" y="150"/>
                  </a:lnTo>
                  <a:lnTo>
                    <a:pt x="92" y="150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58" y="150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0" name="Freeform 108"/>
            <p:cNvSpPr>
              <a:spLocks/>
            </p:cNvSpPr>
            <p:nvPr/>
          </p:nvSpPr>
          <p:spPr bwMode="auto">
            <a:xfrm>
              <a:off x="3904" y="2259"/>
              <a:ext cx="102" cy="164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34" y="134"/>
                </a:cxn>
                <a:cxn ang="0">
                  <a:pos x="36" y="146"/>
                </a:cxn>
                <a:cxn ang="0">
                  <a:pos x="50" y="146"/>
                </a:cxn>
                <a:cxn ang="0">
                  <a:pos x="66" y="146"/>
                </a:cxn>
                <a:cxn ang="0">
                  <a:pos x="80" y="146"/>
                </a:cxn>
                <a:cxn ang="0">
                  <a:pos x="92" y="144"/>
                </a:cxn>
                <a:cxn ang="0">
                  <a:pos x="102" y="144"/>
                </a:cxn>
                <a:cxn ang="0">
                  <a:pos x="102" y="144"/>
                </a:cxn>
                <a:cxn ang="0">
                  <a:pos x="102" y="148"/>
                </a:cxn>
                <a:cxn ang="0">
                  <a:pos x="102" y="154"/>
                </a:cxn>
                <a:cxn ang="0">
                  <a:pos x="102" y="156"/>
                </a:cxn>
                <a:cxn ang="0">
                  <a:pos x="102" y="162"/>
                </a:cxn>
                <a:cxn ang="0">
                  <a:pos x="102" y="164"/>
                </a:cxn>
                <a:cxn ang="0">
                  <a:pos x="94" y="162"/>
                </a:cxn>
                <a:cxn ang="0">
                  <a:pos x="88" y="162"/>
                </a:cxn>
                <a:cxn ang="0">
                  <a:pos x="18" y="162"/>
                </a:cxn>
                <a:cxn ang="0">
                  <a:pos x="2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4" y="112"/>
                </a:cxn>
                <a:cxn ang="0">
                  <a:pos x="4" y="52"/>
                </a:cxn>
                <a:cxn ang="0">
                  <a:pos x="2" y="2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2"/>
                </a:cxn>
                <a:cxn ang="0">
                  <a:pos x="34" y="52"/>
                </a:cxn>
                <a:cxn ang="0">
                  <a:pos x="34" y="112"/>
                </a:cxn>
              </a:cxnLst>
              <a:rect l="0" t="0" r="r" b="b"/>
              <a:pathLst>
                <a:path w="102" h="164">
                  <a:moveTo>
                    <a:pt x="34" y="112"/>
                  </a:moveTo>
                  <a:lnTo>
                    <a:pt x="34" y="134"/>
                  </a:lnTo>
                  <a:lnTo>
                    <a:pt x="36" y="146"/>
                  </a:lnTo>
                  <a:lnTo>
                    <a:pt x="50" y="146"/>
                  </a:lnTo>
                  <a:lnTo>
                    <a:pt x="66" y="146"/>
                  </a:lnTo>
                  <a:lnTo>
                    <a:pt x="80" y="146"/>
                  </a:lnTo>
                  <a:lnTo>
                    <a:pt x="92" y="144"/>
                  </a:lnTo>
                  <a:lnTo>
                    <a:pt x="102" y="144"/>
                  </a:lnTo>
                  <a:lnTo>
                    <a:pt x="102" y="148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62"/>
                  </a:lnTo>
                  <a:lnTo>
                    <a:pt x="102" y="164"/>
                  </a:lnTo>
                  <a:lnTo>
                    <a:pt x="94" y="162"/>
                  </a:lnTo>
                  <a:lnTo>
                    <a:pt x="88" y="162"/>
                  </a:lnTo>
                  <a:lnTo>
                    <a:pt x="18" y="162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4" y="112"/>
                  </a:lnTo>
                  <a:lnTo>
                    <a:pt x="4" y="52"/>
                  </a:lnTo>
                  <a:lnTo>
                    <a:pt x="2" y="2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2"/>
                  </a:lnTo>
                  <a:lnTo>
                    <a:pt x="34" y="52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1" name="Freeform 107"/>
            <p:cNvSpPr>
              <a:spLocks noEditPoints="1"/>
            </p:cNvSpPr>
            <p:nvPr/>
          </p:nvSpPr>
          <p:spPr bwMode="auto">
            <a:xfrm>
              <a:off x="4020" y="2257"/>
              <a:ext cx="150" cy="166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48" y="96"/>
                </a:cxn>
                <a:cxn ang="0">
                  <a:pos x="52" y="96"/>
                </a:cxn>
                <a:cxn ang="0">
                  <a:pos x="60" y="96"/>
                </a:cxn>
                <a:cxn ang="0">
                  <a:pos x="68" y="96"/>
                </a:cxn>
                <a:cxn ang="0">
                  <a:pos x="72" y="96"/>
                </a:cxn>
                <a:cxn ang="0">
                  <a:pos x="84" y="96"/>
                </a:cxn>
                <a:cxn ang="0">
                  <a:pos x="92" y="96"/>
                </a:cxn>
                <a:cxn ang="0">
                  <a:pos x="70" y="40"/>
                </a:cxn>
                <a:cxn ang="0">
                  <a:pos x="42" y="110"/>
                </a:cxn>
                <a:cxn ang="0">
                  <a:pos x="32" y="142"/>
                </a:cxn>
                <a:cxn ang="0">
                  <a:pos x="24" y="166"/>
                </a:cxn>
                <a:cxn ang="0">
                  <a:pos x="20" y="164"/>
                </a:cxn>
                <a:cxn ang="0">
                  <a:pos x="14" y="164"/>
                </a:cxn>
                <a:cxn ang="0">
                  <a:pos x="4" y="164"/>
                </a:cxn>
                <a:cxn ang="0">
                  <a:pos x="0" y="166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96" y="24"/>
                </a:cxn>
                <a:cxn ang="0">
                  <a:pos x="108" y="60"/>
                </a:cxn>
                <a:cxn ang="0">
                  <a:pos x="116" y="78"/>
                </a:cxn>
                <a:cxn ang="0">
                  <a:pos x="122" y="96"/>
                </a:cxn>
                <a:cxn ang="0">
                  <a:pos x="128" y="112"/>
                </a:cxn>
                <a:cxn ang="0">
                  <a:pos x="134" y="126"/>
                </a:cxn>
                <a:cxn ang="0">
                  <a:pos x="144" y="150"/>
                </a:cxn>
                <a:cxn ang="0">
                  <a:pos x="150" y="166"/>
                </a:cxn>
                <a:cxn ang="0">
                  <a:pos x="144" y="164"/>
                </a:cxn>
                <a:cxn ang="0">
                  <a:pos x="130" y="164"/>
                </a:cxn>
                <a:cxn ang="0">
                  <a:pos x="120" y="164"/>
                </a:cxn>
                <a:cxn ang="0">
                  <a:pos x="114" y="166"/>
                </a:cxn>
                <a:cxn ang="0">
                  <a:pos x="108" y="142"/>
                </a:cxn>
                <a:cxn ang="0">
                  <a:pos x="96" y="110"/>
                </a:cxn>
                <a:cxn ang="0">
                  <a:pos x="92" y="110"/>
                </a:cxn>
                <a:cxn ang="0">
                  <a:pos x="86" y="110"/>
                </a:cxn>
                <a:cxn ang="0">
                  <a:pos x="78" y="110"/>
                </a:cxn>
                <a:cxn ang="0">
                  <a:pos x="74" y="110"/>
                </a:cxn>
                <a:cxn ang="0">
                  <a:pos x="60" y="110"/>
                </a:cxn>
                <a:cxn ang="0">
                  <a:pos x="42" y="110"/>
                </a:cxn>
              </a:cxnLst>
              <a:rect l="0" t="0" r="r" b="b"/>
              <a:pathLst>
                <a:path w="150" h="166">
                  <a:moveTo>
                    <a:pt x="70" y="40"/>
                  </a:moveTo>
                  <a:lnTo>
                    <a:pt x="48" y="96"/>
                  </a:lnTo>
                  <a:lnTo>
                    <a:pt x="52" y="96"/>
                  </a:lnTo>
                  <a:lnTo>
                    <a:pt x="60" y="96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84" y="96"/>
                  </a:lnTo>
                  <a:lnTo>
                    <a:pt x="92" y="96"/>
                  </a:lnTo>
                  <a:lnTo>
                    <a:pt x="70" y="40"/>
                  </a:lnTo>
                  <a:close/>
                  <a:moveTo>
                    <a:pt x="42" y="110"/>
                  </a:moveTo>
                  <a:lnTo>
                    <a:pt x="32" y="142"/>
                  </a:lnTo>
                  <a:lnTo>
                    <a:pt x="24" y="166"/>
                  </a:lnTo>
                  <a:lnTo>
                    <a:pt x="20" y="164"/>
                  </a:lnTo>
                  <a:lnTo>
                    <a:pt x="14" y="164"/>
                  </a:lnTo>
                  <a:lnTo>
                    <a:pt x="4" y="164"/>
                  </a:lnTo>
                  <a:lnTo>
                    <a:pt x="0" y="166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96" y="24"/>
                  </a:lnTo>
                  <a:lnTo>
                    <a:pt x="108" y="60"/>
                  </a:lnTo>
                  <a:lnTo>
                    <a:pt x="116" y="78"/>
                  </a:lnTo>
                  <a:lnTo>
                    <a:pt x="122" y="96"/>
                  </a:lnTo>
                  <a:lnTo>
                    <a:pt x="128" y="112"/>
                  </a:lnTo>
                  <a:lnTo>
                    <a:pt x="134" y="126"/>
                  </a:lnTo>
                  <a:lnTo>
                    <a:pt x="144" y="150"/>
                  </a:lnTo>
                  <a:lnTo>
                    <a:pt x="150" y="166"/>
                  </a:lnTo>
                  <a:lnTo>
                    <a:pt x="144" y="164"/>
                  </a:lnTo>
                  <a:lnTo>
                    <a:pt x="130" y="164"/>
                  </a:lnTo>
                  <a:lnTo>
                    <a:pt x="120" y="164"/>
                  </a:lnTo>
                  <a:lnTo>
                    <a:pt x="114" y="166"/>
                  </a:lnTo>
                  <a:lnTo>
                    <a:pt x="108" y="142"/>
                  </a:lnTo>
                  <a:lnTo>
                    <a:pt x="96" y="110"/>
                  </a:lnTo>
                  <a:lnTo>
                    <a:pt x="92" y="110"/>
                  </a:lnTo>
                  <a:lnTo>
                    <a:pt x="86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0" y="110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2" name="Freeform 106"/>
            <p:cNvSpPr>
              <a:spLocks/>
            </p:cNvSpPr>
            <p:nvPr/>
          </p:nvSpPr>
          <p:spPr bwMode="auto">
            <a:xfrm>
              <a:off x="4160" y="2259"/>
              <a:ext cx="127" cy="164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34" y="18"/>
                </a:cxn>
                <a:cxn ang="0">
                  <a:pos x="22" y="20"/>
                </a:cxn>
                <a:cxn ang="0">
                  <a:pos x="12" y="20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4" y="2"/>
                </a:cxn>
                <a:cxn ang="0">
                  <a:pos x="113" y="2"/>
                </a:cxn>
                <a:cxn ang="0">
                  <a:pos x="121" y="2"/>
                </a:cxn>
                <a:cxn ang="0">
                  <a:pos x="127" y="0"/>
                </a:cxn>
                <a:cxn ang="0">
                  <a:pos x="127" y="2"/>
                </a:cxn>
                <a:cxn ang="0">
                  <a:pos x="127" y="12"/>
                </a:cxn>
                <a:cxn ang="0">
                  <a:pos x="127" y="20"/>
                </a:cxn>
                <a:cxn ang="0">
                  <a:pos x="127" y="22"/>
                </a:cxn>
                <a:cxn ang="0">
                  <a:pos x="107" y="20"/>
                </a:cxn>
                <a:cxn ang="0">
                  <a:pos x="81" y="18"/>
                </a:cxn>
                <a:cxn ang="0">
                  <a:pos x="79" y="30"/>
                </a:cxn>
                <a:cxn ang="0">
                  <a:pos x="79" y="54"/>
                </a:cxn>
                <a:cxn ang="0">
                  <a:pos x="79" y="112"/>
                </a:cxn>
                <a:cxn ang="0">
                  <a:pos x="79" y="142"/>
                </a:cxn>
                <a:cxn ang="0">
                  <a:pos x="81" y="162"/>
                </a:cxn>
                <a:cxn ang="0">
                  <a:pos x="81" y="164"/>
                </a:cxn>
                <a:cxn ang="0">
                  <a:pos x="71" y="162"/>
                </a:cxn>
                <a:cxn ang="0">
                  <a:pos x="63" y="162"/>
                </a:cxn>
                <a:cxn ang="0">
                  <a:pos x="48" y="164"/>
                </a:cxn>
                <a:cxn ang="0">
                  <a:pos x="46" y="162"/>
                </a:cxn>
                <a:cxn ang="0">
                  <a:pos x="48" y="142"/>
                </a:cxn>
                <a:cxn ang="0">
                  <a:pos x="50" y="112"/>
                </a:cxn>
                <a:cxn ang="0">
                  <a:pos x="50" y="54"/>
                </a:cxn>
              </a:cxnLst>
              <a:rect l="0" t="0" r="r" b="b"/>
              <a:pathLst>
                <a:path w="127" h="164">
                  <a:moveTo>
                    <a:pt x="50" y="54"/>
                  </a:moveTo>
                  <a:lnTo>
                    <a:pt x="48" y="30"/>
                  </a:lnTo>
                  <a:lnTo>
                    <a:pt x="48" y="18"/>
                  </a:lnTo>
                  <a:lnTo>
                    <a:pt x="34" y="18"/>
                  </a:lnTo>
                  <a:lnTo>
                    <a:pt x="22" y="20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14" y="2"/>
                  </a:lnTo>
                  <a:lnTo>
                    <a:pt x="113" y="2"/>
                  </a:lnTo>
                  <a:lnTo>
                    <a:pt x="121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12"/>
                  </a:lnTo>
                  <a:lnTo>
                    <a:pt x="127" y="20"/>
                  </a:lnTo>
                  <a:lnTo>
                    <a:pt x="127" y="22"/>
                  </a:lnTo>
                  <a:lnTo>
                    <a:pt x="107" y="20"/>
                  </a:lnTo>
                  <a:lnTo>
                    <a:pt x="81" y="18"/>
                  </a:lnTo>
                  <a:lnTo>
                    <a:pt x="79" y="30"/>
                  </a:lnTo>
                  <a:lnTo>
                    <a:pt x="79" y="54"/>
                  </a:lnTo>
                  <a:lnTo>
                    <a:pt x="79" y="112"/>
                  </a:lnTo>
                  <a:lnTo>
                    <a:pt x="79" y="142"/>
                  </a:lnTo>
                  <a:lnTo>
                    <a:pt x="81" y="162"/>
                  </a:lnTo>
                  <a:lnTo>
                    <a:pt x="81" y="164"/>
                  </a:lnTo>
                  <a:lnTo>
                    <a:pt x="71" y="162"/>
                  </a:lnTo>
                  <a:lnTo>
                    <a:pt x="63" y="162"/>
                  </a:lnTo>
                  <a:lnTo>
                    <a:pt x="48" y="164"/>
                  </a:lnTo>
                  <a:lnTo>
                    <a:pt x="46" y="162"/>
                  </a:lnTo>
                  <a:lnTo>
                    <a:pt x="48" y="142"/>
                  </a:lnTo>
                  <a:lnTo>
                    <a:pt x="50" y="112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3" name="Freeform 105"/>
            <p:cNvSpPr>
              <a:spLocks/>
            </p:cNvSpPr>
            <p:nvPr/>
          </p:nvSpPr>
          <p:spPr bwMode="auto">
            <a:xfrm>
              <a:off x="4321" y="2259"/>
              <a:ext cx="34" cy="164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2" y="22"/>
                </a:cxn>
                <a:cxn ang="0">
                  <a:pos x="32" y="52"/>
                </a:cxn>
                <a:cxn ang="0">
                  <a:pos x="32" y="112"/>
                </a:cxn>
                <a:cxn ang="0">
                  <a:pos x="32" y="142"/>
                </a:cxn>
                <a:cxn ang="0">
                  <a:pos x="34" y="162"/>
                </a:cxn>
                <a:cxn ang="0">
                  <a:pos x="34" y="164"/>
                </a:cxn>
                <a:cxn ang="0">
                  <a:pos x="26" y="162"/>
                </a:cxn>
                <a:cxn ang="0">
                  <a:pos x="16" y="162"/>
                </a:cxn>
                <a:cxn ang="0">
                  <a:pos x="12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</a:cxnLst>
              <a:rect l="0" t="0" r="r" b="b"/>
              <a:pathLst>
                <a:path w="34" h="164">
                  <a:moveTo>
                    <a:pt x="2" y="52"/>
                  </a:moveTo>
                  <a:lnTo>
                    <a:pt x="2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2"/>
                  </a:lnTo>
                  <a:lnTo>
                    <a:pt x="32" y="52"/>
                  </a:lnTo>
                  <a:lnTo>
                    <a:pt x="32" y="112"/>
                  </a:lnTo>
                  <a:lnTo>
                    <a:pt x="32" y="142"/>
                  </a:lnTo>
                  <a:lnTo>
                    <a:pt x="34" y="162"/>
                  </a:lnTo>
                  <a:lnTo>
                    <a:pt x="34" y="164"/>
                  </a:lnTo>
                  <a:lnTo>
                    <a:pt x="26" y="162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4" name="Freeform 104"/>
            <p:cNvSpPr>
              <a:spLocks/>
            </p:cNvSpPr>
            <p:nvPr/>
          </p:nvSpPr>
          <p:spPr bwMode="auto">
            <a:xfrm>
              <a:off x="4455" y="2259"/>
              <a:ext cx="100" cy="164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6"/>
                </a:cxn>
                <a:cxn ang="0">
                  <a:pos x="80" y="146"/>
                </a:cxn>
                <a:cxn ang="0">
                  <a:pos x="90" y="144"/>
                </a:cxn>
                <a:cxn ang="0">
                  <a:pos x="100" y="144"/>
                </a:cxn>
                <a:cxn ang="0">
                  <a:pos x="100" y="144"/>
                </a:cxn>
                <a:cxn ang="0">
                  <a:pos x="100" y="150"/>
                </a:cxn>
                <a:cxn ang="0">
                  <a:pos x="100" y="154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4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84" y="2"/>
                </a:cxn>
                <a:cxn ang="0">
                  <a:pos x="92" y="2"/>
                </a:cxn>
                <a:cxn ang="0">
                  <a:pos x="98" y="0"/>
                </a:cxn>
                <a:cxn ang="0">
                  <a:pos x="98" y="2"/>
                </a:cxn>
                <a:cxn ang="0">
                  <a:pos x="98" y="6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2" y="18"/>
                </a:cxn>
                <a:cxn ang="0">
                  <a:pos x="66" y="16"/>
                </a:cxn>
                <a:cxn ang="0">
                  <a:pos x="50" y="16"/>
                </a:cxn>
                <a:cxn ang="0">
                  <a:pos x="34" y="16"/>
                </a:cxn>
                <a:cxn ang="0">
                  <a:pos x="32" y="28"/>
                </a:cxn>
                <a:cxn ang="0">
                  <a:pos x="32" y="52"/>
                </a:cxn>
                <a:cxn ang="0">
                  <a:pos x="32" y="70"/>
                </a:cxn>
                <a:cxn ang="0">
                  <a:pos x="58" y="70"/>
                </a:cxn>
                <a:cxn ang="0">
                  <a:pos x="84" y="68"/>
                </a:cxn>
                <a:cxn ang="0">
                  <a:pos x="86" y="70"/>
                </a:cxn>
                <a:cxn ang="0">
                  <a:pos x="84" y="72"/>
                </a:cxn>
                <a:cxn ang="0">
                  <a:pos x="84" y="78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4" y="86"/>
                </a:cxn>
                <a:cxn ang="0">
                  <a:pos x="60" y="84"/>
                </a:cxn>
                <a:cxn ang="0">
                  <a:pos x="32" y="84"/>
                </a:cxn>
                <a:cxn ang="0">
                  <a:pos x="32" y="112"/>
                </a:cxn>
              </a:cxnLst>
              <a:rect l="0" t="0" r="r" b="b"/>
              <a:pathLst>
                <a:path w="100" h="164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6"/>
                  </a:lnTo>
                  <a:lnTo>
                    <a:pt x="80" y="146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lnTo>
                    <a:pt x="2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82" y="18"/>
                  </a:lnTo>
                  <a:lnTo>
                    <a:pt x="66" y="16"/>
                  </a:lnTo>
                  <a:lnTo>
                    <a:pt x="50" y="16"/>
                  </a:lnTo>
                  <a:lnTo>
                    <a:pt x="34" y="16"/>
                  </a:lnTo>
                  <a:lnTo>
                    <a:pt x="32" y="28"/>
                  </a:lnTo>
                  <a:lnTo>
                    <a:pt x="32" y="52"/>
                  </a:lnTo>
                  <a:lnTo>
                    <a:pt x="32" y="70"/>
                  </a:lnTo>
                  <a:lnTo>
                    <a:pt x="58" y="70"/>
                  </a:lnTo>
                  <a:lnTo>
                    <a:pt x="84" y="68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2"/>
                  </a:lnTo>
                  <a:lnTo>
                    <a:pt x="86" y="86"/>
                  </a:lnTo>
                  <a:lnTo>
                    <a:pt x="84" y="86"/>
                  </a:lnTo>
                  <a:lnTo>
                    <a:pt x="60" y="84"/>
                  </a:lnTo>
                  <a:lnTo>
                    <a:pt x="32" y="84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5" name="Freeform 103"/>
            <p:cNvSpPr>
              <a:spLocks/>
            </p:cNvSpPr>
            <p:nvPr/>
          </p:nvSpPr>
          <p:spPr bwMode="auto">
            <a:xfrm>
              <a:off x="4575" y="2257"/>
              <a:ext cx="152" cy="168"/>
            </a:xfrm>
            <a:custGeom>
              <a:avLst/>
              <a:gdLst/>
              <a:ahLst/>
              <a:cxnLst>
                <a:cxn ang="0">
                  <a:pos x="120" y="108"/>
                </a:cxn>
                <a:cxn ang="0">
                  <a:pos x="118" y="88"/>
                </a:cxn>
                <a:cxn ang="0">
                  <a:pos x="134" y="88"/>
                </a:cxn>
                <a:cxn ang="0">
                  <a:pos x="152" y="88"/>
                </a:cxn>
                <a:cxn ang="0">
                  <a:pos x="150" y="106"/>
                </a:cxn>
                <a:cxn ang="0">
                  <a:pos x="150" y="138"/>
                </a:cxn>
                <a:cxn ang="0">
                  <a:pos x="152" y="144"/>
                </a:cxn>
                <a:cxn ang="0">
                  <a:pos x="122" y="162"/>
                </a:cxn>
                <a:cxn ang="0">
                  <a:pos x="84" y="168"/>
                </a:cxn>
                <a:cxn ang="0">
                  <a:pos x="52" y="162"/>
                </a:cxn>
                <a:cxn ang="0">
                  <a:pos x="24" y="144"/>
                </a:cxn>
                <a:cxn ang="0">
                  <a:pos x="6" y="118"/>
                </a:cxn>
                <a:cxn ang="0">
                  <a:pos x="0" y="88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28" y="24"/>
                </a:cxn>
                <a:cxn ang="0">
                  <a:pos x="56" y="6"/>
                </a:cxn>
                <a:cxn ang="0">
                  <a:pos x="86" y="0"/>
                </a:cxn>
                <a:cxn ang="0">
                  <a:pos x="112" y="2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38" y="44"/>
                </a:cxn>
                <a:cxn ang="0">
                  <a:pos x="132" y="38"/>
                </a:cxn>
                <a:cxn ang="0">
                  <a:pos x="120" y="26"/>
                </a:cxn>
                <a:cxn ang="0">
                  <a:pos x="106" y="18"/>
                </a:cxn>
                <a:cxn ang="0">
                  <a:pos x="90" y="14"/>
                </a:cxn>
                <a:cxn ang="0">
                  <a:pos x="72" y="16"/>
                </a:cxn>
                <a:cxn ang="0">
                  <a:pos x="54" y="24"/>
                </a:cxn>
                <a:cxn ang="0">
                  <a:pos x="40" y="42"/>
                </a:cxn>
                <a:cxn ang="0">
                  <a:pos x="34" y="68"/>
                </a:cxn>
                <a:cxn ang="0">
                  <a:pos x="34" y="96"/>
                </a:cxn>
                <a:cxn ang="0">
                  <a:pos x="40" y="120"/>
                </a:cxn>
                <a:cxn ang="0">
                  <a:pos x="54" y="140"/>
                </a:cxn>
                <a:cxn ang="0">
                  <a:pos x="76" y="152"/>
                </a:cxn>
                <a:cxn ang="0">
                  <a:pos x="100" y="152"/>
                </a:cxn>
                <a:cxn ang="0">
                  <a:pos x="114" y="148"/>
                </a:cxn>
                <a:cxn ang="0">
                  <a:pos x="120" y="136"/>
                </a:cxn>
              </a:cxnLst>
              <a:rect l="0" t="0" r="r" b="b"/>
              <a:pathLst>
                <a:path w="152" h="168">
                  <a:moveTo>
                    <a:pt x="120" y="136"/>
                  </a:moveTo>
                  <a:lnTo>
                    <a:pt x="120" y="108"/>
                  </a:lnTo>
                  <a:lnTo>
                    <a:pt x="118" y="88"/>
                  </a:lnTo>
                  <a:lnTo>
                    <a:pt x="126" y="88"/>
                  </a:lnTo>
                  <a:lnTo>
                    <a:pt x="134" y="88"/>
                  </a:lnTo>
                  <a:lnTo>
                    <a:pt x="138" y="88"/>
                  </a:lnTo>
                  <a:lnTo>
                    <a:pt x="152" y="88"/>
                  </a:lnTo>
                  <a:lnTo>
                    <a:pt x="150" y="106"/>
                  </a:lnTo>
                  <a:lnTo>
                    <a:pt x="150" y="130"/>
                  </a:lnTo>
                  <a:lnTo>
                    <a:pt x="150" y="138"/>
                  </a:lnTo>
                  <a:lnTo>
                    <a:pt x="152" y="144"/>
                  </a:lnTo>
                  <a:lnTo>
                    <a:pt x="138" y="154"/>
                  </a:lnTo>
                  <a:lnTo>
                    <a:pt x="122" y="162"/>
                  </a:lnTo>
                  <a:lnTo>
                    <a:pt x="104" y="166"/>
                  </a:lnTo>
                  <a:lnTo>
                    <a:pt x="84" y="168"/>
                  </a:lnTo>
                  <a:lnTo>
                    <a:pt x="68" y="166"/>
                  </a:lnTo>
                  <a:lnTo>
                    <a:pt x="52" y="162"/>
                  </a:lnTo>
                  <a:lnTo>
                    <a:pt x="38" y="154"/>
                  </a:lnTo>
                  <a:lnTo>
                    <a:pt x="24" y="144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6" y="36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4" y="6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40" y="28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2" y="38"/>
                  </a:lnTo>
                  <a:lnTo>
                    <a:pt x="126" y="32"/>
                  </a:lnTo>
                  <a:lnTo>
                    <a:pt x="120" y="26"/>
                  </a:lnTo>
                  <a:lnTo>
                    <a:pt x="114" y="22"/>
                  </a:lnTo>
                  <a:lnTo>
                    <a:pt x="106" y="18"/>
                  </a:lnTo>
                  <a:lnTo>
                    <a:pt x="98" y="16"/>
                  </a:lnTo>
                  <a:lnTo>
                    <a:pt x="90" y="14"/>
                  </a:lnTo>
                  <a:lnTo>
                    <a:pt x="82" y="14"/>
                  </a:lnTo>
                  <a:lnTo>
                    <a:pt x="72" y="16"/>
                  </a:lnTo>
                  <a:lnTo>
                    <a:pt x="62" y="18"/>
                  </a:lnTo>
                  <a:lnTo>
                    <a:pt x="54" y="24"/>
                  </a:lnTo>
                  <a:lnTo>
                    <a:pt x="46" y="32"/>
                  </a:lnTo>
                  <a:lnTo>
                    <a:pt x="40" y="42"/>
                  </a:lnTo>
                  <a:lnTo>
                    <a:pt x="36" y="54"/>
                  </a:lnTo>
                  <a:lnTo>
                    <a:pt x="34" y="68"/>
                  </a:lnTo>
                  <a:lnTo>
                    <a:pt x="34" y="82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0" y="120"/>
                  </a:lnTo>
                  <a:lnTo>
                    <a:pt x="46" y="130"/>
                  </a:lnTo>
                  <a:lnTo>
                    <a:pt x="54" y="140"/>
                  </a:lnTo>
                  <a:lnTo>
                    <a:pt x="64" y="148"/>
                  </a:lnTo>
                  <a:lnTo>
                    <a:pt x="76" y="152"/>
                  </a:lnTo>
                  <a:lnTo>
                    <a:pt x="90" y="154"/>
                  </a:lnTo>
                  <a:lnTo>
                    <a:pt x="100" y="152"/>
                  </a:lnTo>
                  <a:lnTo>
                    <a:pt x="108" y="150"/>
                  </a:lnTo>
                  <a:lnTo>
                    <a:pt x="114" y="148"/>
                  </a:lnTo>
                  <a:lnTo>
                    <a:pt x="120" y="144"/>
                  </a:lnTo>
                  <a:lnTo>
                    <a:pt x="120" y="13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6" name="Freeform 102"/>
            <p:cNvSpPr>
              <a:spLocks/>
            </p:cNvSpPr>
            <p:nvPr/>
          </p:nvSpPr>
          <p:spPr bwMode="auto">
            <a:xfrm>
              <a:off x="4743" y="2259"/>
              <a:ext cx="137" cy="164"/>
            </a:xfrm>
            <a:custGeom>
              <a:avLst/>
              <a:gdLst/>
              <a:ahLst/>
              <a:cxnLst>
                <a:cxn ang="0">
                  <a:pos x="86" y="92"/>
                </a:cxn>
                <a:cxn ang="0">
                  <a:pos x="86" y="116"/>
                </a:cxn>
                <a:cxn ang="0">
                  <a:pos x="86" y="136"/>
                </a:cxn>
                <a:cxn ang="0">
                  <a:pos x="86" y="152"/>
                </a:cxn>
                <a:cxn ang="0">
                  <a:pos x="88" y="164"/>
                </a:cxn>
                <a:cxn ang="0">
                  <a:pos x="80" y="162"/>
                </a:cxn>
                <a:cxn ang="0">
                  <a:pos x="70" y="162"/>
                </a:cxn>
                <a:cxn ang="0">
                  <a:pos x="60" y="162"/>
                </a:cxn>
                <a:cxn ang="0">
                  <a:pos x="54" y="164"/>
                </a:cxn>
                <a:cxn ang="0">
                  <a:pos x="54" y="154"/>
                </a:cxn>
                <a:cxn ang="0">
                  <a:pos x="54" y="138"/>
                </a:cxn>
                <a:cxn ang="0">
                  <a:pos x="54" y="118"/>
                </a:cxn>
                <a:cxn ang="0">
                  <a:pos x="54" y="94"/>
                </a:cxn>
                <a:cxn ang="0">
                  <a:pos x="44" y="76"/>
                </a:cxn>
                <a:cxn ang="0">
                  <a:pos x="28" y="46"/>
                </a:cxn>
                <a:cxn ang="0">
                  <a:pos x="10" y="18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20" y="2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2" y="10"/>
                </a:cxn>
                <a:cxn ang="0">
                  <a:pos x="50" y="24"/>
                </a:cxn>
                <a:cxn ang="0">
                  <a:pos x="62" y="46"/>
                </a:cxn>
                <a:cxn ang="0">
                  <a:pos x="76" y="74"/>
                </a:cxn>
                <a:cxn ang="0">
                  <a:pos x="88" y="54"/>
                </a:cxn>
                <a:cxn ang="0">
                  <a:pos x="97" y="34"/>
                </a:cxn>
                <a:cxn ang="0">
                  <a:pos x="105" y="16"/>
                </a:cxn>
                <a:cxn ang="0">
                  <a:pos x="113" y="0"/>
                </a:cxn>
                <a:cxn ang="0">
                  <a:pos x="119" y="2"/>
                </a:cxn>
                <a:cxn ang="0">
                  <a:pos x="129" y="2"/>
                </a:cxn>
                <a:cxn ang="0">
                  <a:pos x="135" y="2"/>
                </a:cxn>
                <a:cxn ang="0">
                  <a:pos x="137" y="0"/>
                </a:cxn>
                <a:cxn ang="0">
                  <a:pos x="131" y="14"/>
                </a:cxn>
                <a:cxn ang="0">
                  <a:pos x="119" y="30"/>
                </a:cxn>
                <a:cxn ang="0">
                  <a:pos x="109" y="46"/>
                </a:cxn>
                <a:cxn ang="0">
                  <a:pos x="103" y="56"/>
                </a:cxn>
                <a:cxn ang="0">
                  <a:pos x="99" y="64"/>
                </a:cxn>
                <a:cxn ang="0">
                  <a:pos x="93" y="74"/>
                </a:cxn>
                <a:cxn ang="0">
                  <a:pos x="89" y="84"/>
                </a:cxn>
                <a:cxn ang="0">
                  <a:pos x="86" y="92"/>
                </a:cxn>
              </a:cxnLst>
              <a:rect l="0" t="0" r="r" b="b"/>
              <a:pathLst>
                <a:path w="137" h="164">
                  <a:moveTo>
                    <a:pt x="86" y="92"/>
                  </a:moveTo>
                  <a:lnTo>
                    <a:pt x="86" y="116"/>
                  </a:lnTo>
                  <a:lnTo>
                    <a:pt x="86" y="136"/>
                  </a:lnTo>
                  <a:lnTo>
                    <a:pt x="86" y="152"/>
                  </a:lnTo>
                  <a:lnTo>
                    <a:pt x="88" y="164"/>
                  </a:lnTo>
                  <a:lnTo>
                    <a:pt x="80" y="162"/>
                  </a:lnTo>
                  <a:lnTo>
                    <a:pt x="70" y="162"/>
                  </a:lnTo>
                  <a:lnTo>
                    <a:pt x="60" y="162"/>
                  </a:lnTo>
                  <a:lnTo>
                    <a:pt x="54" y="164"/>
                  </a:lnTo>
                  <a:lnTo>
                    <a:pt x="54" y="154"/>
                  </a:lnTo>
                  <a:lnTo>
                    <a:pt x="54" y="138"/>
                  </a:lnTo>
                  <a:lnTo>
                    <a:pt x="54" y="118"/>
                  </a:lnTo>
                  <a:lnTo>
                    <a:pt x="54" y="94"/>
                  </a:lnTo>
                  <a:lnTo>
                    <a:pt x="44" y="76"/>
                  </a:lnTo>
                  <a:lnTo>
                    <a:pt x="28" y="46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8" y="2"/>
                  </a:lnTo>
                  <a:lnTo>
                    <a:pt x="20" y="2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2" y="10"/>
                  </a:lnTo>
                  <a:lnTo>
                    <a:pt x="50" y="24"/>
                  </a:lnTo>
                  <a:lnTo>
                    <a:pt x="62" y="46"/>
                  </a:lnTo>
                  <a:lnTo>
                    <a:pt x="76" y="74"/>
                  </a:lnTo>
                  <a:lnTo>
                    <a:pt x="88" y="54"/>
                  </a:lnTo>
                  <a:lnTo>
                    <a:pt x="97" y="34"/>
                  </a:lnTo>
                  <a:lnTo>
                    <a:pt x="105" y="16"/>
                  </a:lnTo>
                  <a:lnTo>
                    <a:pt x="113" y="0"/>
                  </a:lnTo>
                  <a:lnTo>
                    <a:pt x="119" y="2"/>
                  </a:lnTo>
                  <a:lnTo>
                    <a:pt x="129" y="2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1" y="14"/>
                  </a:lnTo>
                  <a:lnTo>
                    <a:pt x="119" y="30"/>
                  </a:lnTo>
                  <a:lnTo>
                    <a:pt x="109" y="46"/>
                  </a:lnTo>
                  <a:lnTo>
                    <a:pt x="103" y="56"/>
                  </a:lnTo>
                  <a:lnTo>
                    <a:pt x="99" y="64"/>
                  </a:lnTo>
                  <a:lnTo>
                    <a:pt x="93" y="74"/>
                  </a:lnTo>
                  <a:lnTo>
                    <a:pt x="89" y="84"/>
                  </a:lnTo>
                  <a:lnTo>
                    <a:pt x="86" y="9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7" name="Freeform 101"/>
            <p:cNvSpPr>
              <a:spLocks/>
            </p:cNvSpPr>
            <p:nvPr/>
          </p:nvSpPr>
          <p:spPr bwMode="auto">
            <a:xfrm>
              <a:off x="4914" y="2259"/>
              <a:ext cx="100" cy="164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6"/>
                </a:cxn>
                <a:cxn ang="0">
                  <a:pos x="80" y="146"/>
                </a:cxn>
                <a:cxn ang="0">
                  <a:pos x="90" y="144"/>
                </a:cxn>
                <a:cxn ang="0">
                  <a:pos x="100" y="144"/>
                </a:cxn>
                <a:cxn ang="0">
                  <a:pos x="100" y="144"/>
                </a:cxn>
                <a:cxn ang="0">
                  <a:pos x="100" y="150"/>
                </a:cxn>
                <a:cxn ang="0">
                  <a:pos x="100" y="154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4"/>
                </a:cxn>
                <a:cxn ang="0">
                  <a:pos x="94" y="162"/>
                </a:cxn>
                <a:cxn ang="0">
                  <a:pos x="86" y="162"/>
                </a:cxn>
                <a:cxn ang="0">
                  <a:pos x="18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2" y="142"/>
                </a:cxn>
                <a:cxn ang="0">
                  <a:pos x="2" y="112"/>
                </a:cxn>
                <a:cxn ang="0">
                  <a:pos x="2" y="52"/>
                </a:cxn>
                <a:cxn ang="0">
                  <a:pos x="2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84" y="2"/>
                </a:cxn>
                <a:cxn ang="0">
                  <a:pos x="92" y="2"/>
                </a:cxn>
                <a:cxn ang="0">
                  <a:pos x="98" y="0"/>
                </a:cxn>
                <a:cxn ang="0">
                  <a:pos x="98" y="2"/>
                </a:cxn>
                <a:cxn ang="0">
                  <a:pos x="98" y="6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82" y="18"/>
                </a:cxn>
                <a:cxn ang="0">
                  <a:pos x="66" y="16"/>
                </a:cxn>
                <a:cxn ang="0">
                  <a:pos x="50" y="16"/>
                </a:cxn>
                <a:cxn ang="0">
                  <a:pos x="34" y="16"/>
                </a:cxn>
                <a:cxn ang="0">
                  <a:pos x="32" y="28"/>
                </a:cxn>
                <a:cxn ang="0">
                  <a:pos x="32" y="52"/>
                </a:cxn>
                <a:cxn ang="0">
                  <a:pos x="32" y="70"/>
                </a:cxn>
                <a:cxn ang="0">
                  <a:pos x="58" y="70"/>
                </a:cxn>
                <a:cxn ang="0">
                  <a:pos x="84" y="68"/>
                </a:cxn>
                <a:cxn ang="0">
                  <a:pos x="86" y="70"/>
                </a:cxn>
                <a:cxn ang="0">
                  <a:pos x="84" y="72"/>
                </a:cxn>
                <a:cxn ang="0">
                  <a:pos x="84" y="78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4" y="86"/>
                </a:cxn>
                <a:cxn ang="0">
                  <a:pos x="60" y="84"/>
                </a:cxn>
                <a:cxn ang="0">
                  <a:pos x="32" y="84"/>
                </a:cxn>
                <a:cxn ang="0">
                  <a:pos x="32" y="112"/>
                </a:cxn>
              </a:cxnLst>
              <a:rect l="0" t="0" r="r" b="b"/>
              <a:pathLst>
                <a:path w="100" h="164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6"/>
                  </a:lnTo>
                  <a:lnTo>
                    <a:pt x="80" y="146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4" y="162"/>
                  </a:lnTo>
                  <a:lnTo>
                    <a:pt x="86" y="162"/>
                  </a:lnTo>
                  <a:lnTo>
                    <a:pt x="18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42"/>
                  </a:lnTo>
                  <a:lnTo>
                    <a:pt x="2" y="112"/>
                  </a:lnTo>
                  <a:lnTo>
                    <a:pt x="2" y="52"/>
                  </a:lnTo>
                  <a:lnTo>
                    <a:pt x="2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8" y="2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82" y="18"/>
                  </a:lnTo>
                  <a:lnTo>
                    <a:pt x="66" y="16"/>
                  </a:lnTo>
                  <a:lnTo>
                    <a:pt x="50" y="16"/>
                  </a:lnTo>
                  <a:lnTo>
                    <a:pt x="34" y="16"/>
                  </a:lnTo>
                  <a:lnTo>
                    <a:pt x="32" y="28"/>
                  </a:lnTo>
                  <a:lnTo>
                    <a:pt x="32" y="52"/>
                  </a:lnTo>
                  <a:lnTo>
                    <a:pt x="32" y="70"/>
                  </a:lnTo>
                  <a:lnTo>
                    <a:pt x="58" y="70"/>
                  </a:lnTo>
                  <a:lnTo>
                    <a:pt x="84" y="68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2"/>
                  </a:lnTo>
                  <a:lnTo>
                    <a:pt x="86" y="86"/>
                  </a:lnTo>
                  <a:lnTo>
                    <a:pt x="84" y="86"/>
                  </a:lnTo>
                  <a:lnTo>
                    <a:pt x="60" y="84"/>
                  </a:lnTo>
                  <a:lnTo>
                    <a:pt x="32" y="84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5030" y="2259"/>
              <a:ext cx="128" cy="164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34" y="18"/>
                </a:cxn>
                <a:cxn ang="0">
                  <a:pos x="22" y="20"/>
                </a:cxn>
                <a:cxn ang="0">
                  <a:pos x="1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4" y="2"/>
                </a:cxn>
                <a:cxn ang="0">
                  <a:pos x="114" y="2"/>
                </a:cxn>
                <a:cxn ang="0">
                  <a:pos x="122" y="2"/>
                </a:cxn>
                <a:cxn ang="0">
                  <a:pos x="128" y="0"/>
                </a:cxn>
                <a:cxn ang="0">
                  <a:pos x="128" y="2"/>
                </a:cxn>
                <a:cxn ang="0">
                  <a:pos x="128" y="12"/>
                </a:cxn>
                <a:cxn ang="0">
                  <a:pos x="128" y="20"/>
                </a:cxn>
                <a:cxn ang="0">
                  <a:pos x="128" y="22"/>
                </a:cxn>
                <a:cxn ang="0">
                  <a:pos x="108" y="20"/>
                </a:cxn>
                <a:cxn ang="0">
                  <a:pos x="80" y="18"/>
                </a:cxn>
                <a:cxn ang="0">
                  <a:pos x="80" y="30"/>
                </a:cxn>
                <a:cxn ang="0">
                  <a:pos x="80" y="54"/>
                </a:cxn>
                <a:cxn ang="0">
                  <a:pos x="80" y="112"/>
                </a:cxn>
                <a:cxn ang="0">
                  <a:pos x="80" y="142"/>
                </a:cxn>
                <a:cxn ang="0">
                  <a:pos x="82" y="162"/>
                </a:cxn>
                <a:cxn ang="0">
                  <a:pos x="80" y="164"/>
                </a:cxn>
                <a:cxn ang="0">
                  <a:pos x="72" y="162"/>
                </a:cxn>
                <a:cxn ang="0">
                  <a:pos x="64" y="162"/>
                </a:cxn>
                <a:cxn ang="0">
                  <a:pos x="46" y="164"/>
                </a:cxn>
                <a:cxn ang="0">
                  <a:pos x="46" y="162"/>
                </a:cxn>
                <a:cxn ang="0">
                  <a:pos x="48" y="142"/>
                </a:cxn>
                <a:cxn ang="0">
                  <a:pos x="50" y="112"/>
                </a:cxn>
                <a:cxn ang="0">
                  <a:pos x="50" y="54"/>
                </a:cxn>
              </a:cxnLst>
              <a:rect l="0" t="0" r="r" b="b"/>
              <a:pathLst>
                <a:path w="128" h="164">
                  <a:moveTo>
                    <a:pt x="50" y="54"/>
                  </a:moveTo>
                  <a:lnTo>
                    <a:pt x="48" y="30"/>
                  </a:lnTo>
                  <a:lnTo>
                    <a:pt x="48" y="18"/>
                  </a:lnTo>
                  <a:lnTo>
                    <a:pt x="34" y="18"/>
                  </a:lnTo>
                  <a:lnTo>
                    <a:pt x="22" y="20"/>
                  </a:lnTo>
                  <a:lnTo>
                    <a:pt x="12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14" y="2"/>
                  </a:lnTo>
                  <a:lnTo>
                    <a:pt x="114" y="2"/>
                  </a:lnTo>
                  <a:lnTo>
                    <a:pt x="122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8" y="12"/>
                  </a:lnTo>
                  <a:lnTo>
                    <a:pt x="128" y="20"/>
                  </a:lnTo>
                  <a:lnTo>
                    <a:pt x="128" y="22"/>
                  </a:lnTo>
                  <a:lnTo>
                    <a:pt x="108" y="20"/>
                  </a:lnTo>
                  <a:lnTo>
                    <a:pt x="80" y="18"/>
                  </a:lnTo>
                  <a:lnTo>
                    <a:pt x="80" y="30"/>
                  </a:lnTo>
                  <a:lnTo>
                    <a:pt x="80" y="54"/>
                  </a:lnTo>
                  <a:lnTo>
                    <a:pt x="80" y="112"/>
                  </a:lnTo>
                  <a:lnTo>
                    <a:pt x="80" y="142"/>
                  </a:lnTo>
                  <a:lnTo>
                    <a:pt x="82" y="162"/>
                  </a:lnTo>
                  <a:lnTo>
                    <a:pt x="80" y="164"/>
                  </a:lnTo>
                  <a:lnTo>
                    <a:pt x="72" y="162"/>
                  </a:lnTo>
                  <a:lnTo>
                    <a:pt x="64" y="162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42"/>
                  </a:lnTo>
                  <a:lnTo>
                    <a:pt x="50" y="112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9" name="Freeform 99"/>
            <p:cNvSpPr>
              <a:spLocks/>
            </p:cNvSpPr>
            <p:nvPr/>
          </p:nvSpPr>
          <p:spPr bwMode="auto">
            <a:xfrm>
              <a:off x="5190" y="2259"/>
              <a:ext cx="100" cy="164"/>
            </a:xfrm>
            <a:custGeom>
              <a:avLst/>
              <a:gdLst/>
              <a:ahLst/>
              <a:cxnLst>
                <a:cxn ang="0">
                  <a:pos x="32" y="112"/>
                </a:cxn>
                <a:cxn ang="0">
                  <a:pos x="32" y="134"/>
                </a:cxn>
                <a:cxn ang="0">
                  <a:pos x="34" y="146"/>
                </a:cxn>
                <a:cxn ang="0">
                  <a:pos x="48" y="146"/>
                </a:cxn>
                <a:cxn ang="0">
                  <a:pos x="64" y="146"/>
                </a:cxn>
                <a:cxn ang="0">
                  <a:pos x="78" y="146"/>
                </a:cxn>
                <a:cxn ang="0">
                  <a:pos x="90" y="144"/>
                </a:cxn>
                <a:cxn ang="0">
                  <a:pos x="100" y="144"/>
                </a:cxn>
                <a:cxn ang="0">
                  <a:pos x="100" y="144"/>
                </a:cxn>
                <a:cxn ang="0">
                  <a:pos x="100" y="150"/>
                </a:cxn>
                <a:cxn ang="0">
                  <a:pos x="100" y="154"/>
                </a:cxn>
                <a:cxn ang="0">
                  <a:pos x="100" y="156"/>
                </a:cxn>
                <a:cxn ang="0">
                  <a:pos x="100" y="162"/>
                </a:cxn>
                <a:cxn ang="0">
                  <a:pos x="100" y="164"/>
                </a:cxn>
                <a:cxn ang="0">
                  <a:pos x="92" y="162"/>
                </a:cxn>
                <a:cxn ang="0">
                  <a:pos x="86" y="162"/>
                </a:cxn>
                <a:cxn ang="0">
                  <a:pos x="16" y="162"/>
                </a:cxn>
                <a:cxn ang="0">
                  <a:pos x="0" y="164"/>
                </a:cxn>
                <a:cxn ang="0">
                  <a:pos x="0" y="162"/>
                </a:cxn>
                <a:cxn ang="0">
                  <a:pos x="0" y="142"/>
                </a:cxn>
                <a:cxn ang="0">
                  <a:pos x="2" y="112"/>
                </a:cxn>
                <a:cxn ang="0">
                  <a:pos x="2" y="52"/>
                </a:cxn>
                <a:cxn ang="0">
                  <a:pos x="0" y="2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82" y="2"/>
                </a:cxn>
                <a:cxn ang="0">
                  <a:pos x="90" y="2"/>
                </a:cxn>
                <a:cxn ang="0">
                  <a:pos x="96" y="0"/>
                </a:cxn>
                <a:cxn ang="0">
                  <a:pos x="98" y="2"/>
                </a:cxn>
                <a:cxn ang="0">
                  <a:pos x="96" y="6"/>
                </a:cxn>
                <a:cxn ang="0">
                  <a:pos x="96" y="10"/>
                </a:cxn>
                <a:cxn ang="0">
                  <a:pos x="96" y="14"/>
                </a:cxn>
                <a:cxn ang="0">
                  <a:pos x="98" y="18"/>
                </a:cxn>
                <a:cxn ang="0">
                  <a:pos x="96" y="18"/>
                </a:cxn>
                <a:cxn ang="0">
                  <a:pos x="80" y="18"/>
                </a:cxn>
                <a:cxn ang="0">
                  <a:pos x="64" y="16"/>
                </a:cxn>
                <a:cxn ang="0">
                  <a:pos x="48" y="16"/>
                </a:cxn>
                <a:cxn ang="0">
                  <a:pos x="34" y="16"/>
                </a:cxn>
                <a:cxn ang="0">
                  <a:pos x="32" y="28"/>
                </a:cxn>
                <a:cxn ang="0">
                  <a:pos x="32" y="52"/>
                </a:cxn>
                <a:cxn ang="0">
                  <a:pos x="32" y="70"/>
                </a:cxn>
                <a:cxn ang="0">
                  <a:pos x="56" y="70"/>
                </a:cxn>
                <a:cxn ang="0">
                  <a:pos x="84" y="68"/>
                </a:cxn>
                <a:cxn ang="0">
                  <a:pos x="84" y="70"/>
                </a:cxn>
                <a:cxn ang="0">
                  <a:pos x="84" y="72"/>
                </a:cxn>
                <a:cxn ang="0">
                  <a:pos x="84" y="78"/>
                </a:cxn>
                <a:cxn ang="0">
                  <a:pos x="84" y="8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58" y="84"/>
                </a:cxn>
                <a:cxn ang="0">
                  <a:pos x="32" y="84"/>
                </a:cxn>
                <a:cxn ang="0">
                  <a:pos x="32" y="112"/>
                </a:cxn>
              </a:cxnLst>
              <a:rect l="0" t="0" r="r" b="b"/>
              <a:pathLst>
                <a:path w="100" h="164">
                  <a:moveTo>
                    <a:pt x="32" y="112"/>
                  </a:moveTo>
                  <a:lnTo>
                    <a:pt x="32" y="134"/>
                  </a:lnTo>
                  <a:lnTo>
                    <a:pt x="34" y="146"/>
                  </a:lnTo>
                  <a:lnTo>
                    <a:pt x="48" y="146"/>
                  </a:lnTo>
                  <a:lnTo>
                    <a:pt x="64" y="146"/>
                  </a:lnTo>
                  <a:lnTo>
                    <a:pt x="78" y="146"/>
                  </a:lnTo>
                  <a:lnTo>
                    <a:pt x="90" y="144"/>
                  </a:lnTo>
                  <a:lnTo>
                    <a:pt x="100" y="144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2" y="162"/>
                  </a:lnTo>
                  <a:lnTo>
                    <a:pt x="86" y="162"/>
                  </a:lnTo>
                  <a:lnTo>
                    <a:pt x="16" y="162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42"/>
                  </a:lnTo>
                  <a:lnTo>
                    <a:pt x="2" y="112"/>
                  </a:lnTo>
                  <a:lnTo>
                    <a:pt x="2" y="52"/>
                  </a:lnTo>
                  <a:lnTo>
                    <a:pt x="0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2"/>
                  </a:lnTo>
                  <a:lnTo>
                    <a:pt x="82" y="2"/>
                  </a:lnTo>
                  <a:lnTo>
                    <a:pt x="90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96" y="6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80" y="18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4" y="16"/>
                  </a:lnTo>
                  <a:lnTo>
                    <a:pt x="32" y="28"/>
                  </a:lnTo>
                  <a:lnTo>
                    <a:pt x="32" y="52"/>
                  </a:lnTo>
                  <a:lnTo>
                    <a:pt x="32" y="70"/>
                  </a:lnTo>
                  <a:lnTo>
                    <a:pt x="56" y="70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2"/>
                  </a:lnTo>
                  <a:lnTo>
                    <a:pt x="84" y="86"/>
                  </a:lnTo>
                  <a:lnTo>
                    <a:pt x="58" y="84"/>
                  </a:lnTo>
                  <a:lnTo>
                    <a:pt x="32" y="84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0" name="Freeform 98"/>
            <p:cNvSpPr>
              <a:spLocks/>
            </p:cNvSpPr>
            <p:nvPr/>
          </p:nvSpPr>
          <p:spPr bwMode="auto">
            <a:xfrm>
              <a:off x="5310" y="2257"/>
              <a:ext cx="187" cy="16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0"/>
                </a:cxn>
                <a:cxn ang="0">
                  <a:pos x="50" y="26"/>
                </a:cxn>
                <a:cxn ang="0">
                  <a:pos x="64" y="56"/>
                </a:cxn>
                <a:cxn ang="0">
                  <a:pos x="80" y="86"/>
                </a:cxn>
                <a:cxn ang="0">
                  <a:pos x="96" y="118"/>
                </a:cxn>
                <a:cxn ang="0">
                  <a:pos x="155" y="0"/>
                </a:cxn>
                <a:cxn ang="0">
                  <a:pos x="169" y="0"/>
                </a:cxn>
                <a:cxn ang="0">
                  <a:pos x="171" y="22"/>
                </a:cxn>
                <a:cxn ang="0">
                  <a:pos x="175" y="54"/>
                </a:cxn>
                <a:cxn ang="0">
                  <a:pos x="177" y="70"/>
                </a:cxn>
                <a:cxn ang="0">
                  <a:pos x="179" y="86"/>
                </a:cxn>
                <a:cxn ang="0">
                  <a:pos x="179" y="102"/>
                </a:cxn>
                <a:cxn ang="0">
                  <a:pos x="181" y="116"/>
                </a:cxn>
                <a:cxn ang="0">
                  <a:pos x="185" y="140"/>
                </a:cxn>
                <a:cxn ang="0">
                  <a:pos x="187" y="166"/>
                </a:cxn>
                <a:cxn ang="0">
                  <a:pos x="183" y="164"/>
                </a:cxn>
                <a:cxn ang="0">
                  <a:pos x="173" y="164"/>
                </a:cxn>
                <a:cxn ang="0">
                  <a:pos x="165" y="164"/>
                </a:cxn>
                <a:cxn ang="0">
                  <a:pos x="159" y="166"/>
                </a:cxn>
                <a:cxn ang="0">
                  <a:pos x="157" y="126"/>
                </a:cxn>
                <a:cxn ang="0">
                  <a:pos x="153" y="94"/>
                </a:cxn>
                <a:cxn ang="0">
                  <a:pos x="151" y="66"/>
                </a:cxn>
                <a:cxn ang="0">
                  <a:pos x="149" y="46"/>
                </a:cxn>
                <a:cxn ang="0">
                  <a:pos x="145" y="54"/>
                </a:cxn>
                <a:cxn ang="0">
                  <a:pos x="137" y="68"/>
                </a:cxn>
                <a:cxn ang="0">
                  <a:pos x="132" y="84"/>
                </a:cxn>
                <a:cxn ang="0">
                  <a:pos x="126" y="94"/>
                </a:cxn>
                <a:cxn ang="0">
                  <a:pos x="122" y="104"/>
                </a:cxn>
                <a:cxn ang="0">
                  <a:pos x="116" y="116"/>
                </a:cxn>
                <a:cxn ang="0">
                  <a:pos x="110" y="128"/>
                </a:cxn>
                <a:cxn ang="0">
                  <a:pos x="104" y="140"/>
                </a:cxn>
                <a:cxn ang="0">
                  <a:pos x="98" y="152"/>
                </a:cxn>
                <a:cxn ang="0">
                  <a:pos x="94" y="164"/>
                </a:cxn>
                <a:cxn ang="0">
                  <a:pos x="84" y="164"/>
                </a:cxn>
                <a:cxn ang="0">
                  <a:pos x="78" y="152"/>
                </a:cxn>
                <a:cxn ang="0">
                  <a:pos x="68" y="130"/>
                </a:cxn>
                <a:cxn ang="0">
                  <a:pos x="52" y="98"/>
                </a:cxn>
                <a:cxn ang="0">
                  <a:pos x="32" y="56"/>
                </a:cxn>
                <a:cxn ang="0">
                  <a:pos x="28" y="92"/>
                </a:cxn>
                <a:cxn ang="0">
                  <a:pos x="26" y="124"/>
                </a:cxn>
                <a:cxn ang="0">
                  <a:pos x="24" y="148"/>
                </a:cxn>
                <a:cxn ang="0">
                  <a:pos x="24" y="166"/>
                </a:cxn>
                <a:cxn ang="0">
                  <a:pos x="20" y="164"/>
                </a:cxn>
                <a:cxn ang="0">
                  <a:pos x="12" y="164"/>
                </a:cxn>
                <a:cxn ang="0">
                  <a:pos x="4" y="164"/>
                </a:cxn>
                <a:cxn ang="0">
                  <a:pos x="0" y="166"/>
                </a:cxn>
                <a:cxn ang="0">
                  <a:pos x="8" y="114"/>
                </a:cxn>
                <a:cxn ang="0">
                  <a:pos x="14" y="70"/>
                </a:cxn>
                <a:cxn ang="0">
                  <a:pos x="18" y="32"/>
                </a:cxn>
                <a:cxn ang="0">
                  <a:pos x="22" y="0"/>
                </a:cxn>
              </a:cxnLst>
              <a:rect l="0" t="0" r="r" b="b"/>
              <a:pathLst>
                <a:path w="187" h="166">
                  <a:moveTo>
                    <a:pt x="22" y="0"/>
                  </a:moveTo>
                  <a:lnTo>
                    <a:pt x="38" y="0"/>
                  </a:lnTo>
                  <a:lnTo>
                    <a:pt x="50" y="26"/>
                  </a:lnTo>
                  <a:lnTo>
                    <a:pt x="64" y="56"/>
                  </a:lnTo>
                  <a:lnTo>
                    <a:pt x="80" y="86"/>
                  </a:lnTo>
                  <a:lnTo>
                    <a:pt x="96" y="118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71" y="22"/>
                  </a:lnTo>
                  <a:lnTo>
                    <a:pt x="175" y="54"/>
                  </a:lnTo>
                  <a:lnTo>
                    <a:pt x="177" y="70"/>
                  </a:lnTo>
                  <a:lnTo>
                    <a:pt x="179" y="86"/>
                  </a:lnTo>
                  <a:lnTo>
                    <a:pt x="179" y="102"/>
                  </a:lnTo>
                  <a:lnTo>
                    <a:pt x="181" y="116"/>
                  </a:lnTo>
                  <a:lnTo>
                    <a:pt x="185" y="140"/>
                  </a:lnTo>
                  <a:lnTo>
                    <a:pt x="187" y="166"/>
                  </a:lnTo>
                  <a:lnTo>
                    <a:pt x="183" y="164"/>
                  </a:lnTo>
                  <a:lnTo>
                    <a:pt x="173" y="164"/>
                  </a:lnTo>
                  <a:lnTo>
                    <a:pt x="165" y="164"/>
                  </a:lnTo>
                  <a:lnTo>
                    <a:pt x="159" y="166"/>
                  </a:lnTo>
                  <a:lnTo>
                    <a:pt x="157" y="126"/>
                  </a:lnTo>
                  <a:lnTo>
                    <a:pt x="153" y="94"/>
                  </a:lnTo>
                  <a:lnTo>
                    <a:pt x="151" y="66"/>
                  </a:lnTo>
                  <a:lnTo>
                    <a:pt x="149" y="46"/>
                  </a:lnTo>
                  <a:lnTo>
                    <a:pt x="145" y="54"/>
                  </a:lnTo>
                  <a:lnTo>
                    <a:pt x="137" y="68"/>
                  </a:lnTo>
                  <a:lnTo>
                    <a:pt x="132" y="84"/>
                  </a:lnTo>
                  <a:lnTo>
                    <a:pt x="126" y="94"/>
                  </a:lnTo>
                  <a:lnTo>
                    <a:pt x="122" y="104"/>
                  </a:lnTo>
                  <a:lnTo>
                    <a:pt x="116" y="116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98" y="152"/>
                  </a:lnTo>
                  <a:lnTo>
                    <a:pt x="94" y="164"/>
                  </a:lnTo>
                  <a:lnTo>
                    <a:pt x="84" y="164"/>
                  </a:lnTo>
                  <a:lnTo>
                    <a:pt x="78" y="152"/>
                  </a:lnTo>
                  <a:lnTo>
                    <a:pt x="68" y="130"/>
                  </a:lnTo>
                  <a:lnTo>
                    <a:pt x="52" y="98"/>
                  </a:lnTo>
                  <a:lnTo>
                    <a:pt x="32" y="56"/>
                  </a:lnTo>
                  <a:lnTo>
                    <a:pt x="28" y="92"/>
                  </a:lnTo>
                  <a:lnTo>
                    <a:pt x="26" y="124"/>
                  </a:lnTo>
                  <a:lnTo>
                    <a:pt x="24" y="148"/>
                  </a:lnTo>
                  <a:lnTo>
                    <a:pt x="24" y="166"/>
                  </a:lnTo>
                  <a:lnTo>
                    <a:pt x="20" y="164"/>
                  </a:lnTo>
                  <a:lnTo>
                    <a:pt x="12" y="164"/>
                  </a:lnTo>
                  <a:lnTo>
                    <a:pt x="4" y="164"/>
                  </a:lnTo>
                  <a:lnTo>
                    <a:pt x="0" y="166"/>
                  </a:lnTo>
                  <a:lnTo>
                    <a:pt x="8" y="114"/>
                  </a:lnTo>
                  <a:lnTo>
                    <a:pt x="14" y="70"/>
                  </a:lnTo>
                  <a:lnTo>
                    <a:pt x="18" y="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1" name="Freeform 97"/>
            <p:cNvSpPr>
              <a:spLocks noEditPoints="1"/>
            </p:cNvSpPr>
            <p:nvPr/>
          </p:nvSpPr>
          <p:spPr bwMode="auto">
            <a:xfrm>
              <a:off x="2494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4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6" y="63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20" y="93"/>
                </a:cxn>
                <a:cxn ang="0">
                  <a:pos x="16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4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6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90" y="109"/>
                </a:cxn>
                <a:cxn ang="0">
                  <a:pos x="82" y="109"/>
                </a:cxn>
                <a:cxn ang="0">
                  <a:pos x="76" y="109"/>
                </a:cxn>
                <a:cxn ang="0">
                  <a:pos x="72" y="109"/>
                </a:cxn>
                <a:cxn ang="0">
                  <a:pos x="68" y="93"/>
                </a:cxn>
                <a:cxn ang="0">
                  <a:pos x="60" y="71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50" y="71"/>
                </a:cxn>
                <a:cxn ang="0">
                  <a:pos x="46" y="71"/>
                </a:cxn>
                <a:cxn ang="0">
                  <a:pos x="38" y="71"/>
                </a:cxn>
                <a:cxn ang="0">
                  <a:pos x="26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20" y="93"/>
                  </a:lnTo>
                  <a:lnTo>
                    <a:pt x="16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6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2" y="109"/>
                  </a:lnTo>
                  <a:lnTo>
                    <a:pt x="76" y="109"/>
                  </a:lnTo>
                  <a:lnTo>
                    <a:pt x="72" y="109"/>
                  </a:lnTo>
                  <a:lnTo>
                    <a:pt x="68" y="93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6" y="71"/>
                  </a:lnTo>
                  <a:lnTo>
                    <a:pt x="38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2" name="Freeform 96"/>
            <p:cNvSpPr>
              <a:spLocks/>
            </p:cNvSpPr>
            <p:nvPr/>
          </p:nvSpPr>
          <p:spPr bwMode="auto">
            <a:xfrm>
              <a:off x="2640" y="2539"/>
              <a:ext cx="82" cy="107"/>
            </a:xfrm>
            <a:custGeom>
              <a:avLst/>
              <a:gdLst/>
              <a:ahLst/>
              <a:cxnLst>
                <a:cxn ang="0">
                  <a:pos x="62" y="33"/>
                </a:cxn>
                <a:cxn ang="0">
                  <a:pos x="62" y="1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14"/>
                </a:cxn>
                <a:cxn ang="0">
                  <a:pos x="80" y="33"/>
                </a:cxn>
                <a:cxn ang="0">
                  <a:pos x="80" y="73"/>
                </a:cxn>
                <a:cxn ang="0">
                  <a:pos x="82" y="93"/>
                </a:cxn>
                <a:cxn ang="0">
                  <a:pos x="82" y="107"/>
                </a:cxn>
                <a:cxn ang="0">
                  <a:pos x="82" y="107"/>
                </a:cxn>
                <a:cxn ang="0">
                  <a:pos x="76" y="107"/>
                </a:cxn>
                <a:cxn ang="0">
                  <a:pos x="72" y="107"/>
                </a:cxn>
                <a:cxn ang="0">
                  <a:pos x="68" y="107"/>
                </a:cxn>
                <a:cxn ang="0">
                  <a:pos x="60" y="107"/>
                </a:cxn>
                <a:cxn ang="0">
                  <a:pos x="60" y="107"/>
                </a:cxn>
                <a:cxn ang="0">
                  <a:pos x="62" y="93"/>
                </a:cxn>
                <a:cxn ang="0">
                  <a:pos x="62" y="73"/>
                </a:cxn>
                <a:cxn ang="0">
                  <a:pos x="62" y="55"/>
                </a:cxn>
                <a:cxn ang="0">
                  <a:pos x="22" y="55"/>
                </a:cxn>
                <a:cxn ang="0">
                  <a:pos x="22" y="73"/>
                </a:cxn>
                <a:cxn ang="0">
                  <a:pos x="22" y="93"/>
                </a:cxn>
                <a:cxn ang="0">
                  <a:pos x="22" y="107"/>
                </a:cxn>
                <a:cxn ang="0">
                  <a:pos x="22" y="107"/>
                </a:cxn>
                <a:cxn ang="0">
                  <a:pos x="16" y="107"/>
                </a:cxn>
                <a:cxn ang="0">
                  <a:pos x="12" y="107"/>
                </a:cxn>
                <a:cxn ang="0">
                  <a:pos x="10" y="107"/>
                </a:cxn>
                <a:cxn ang="0">
                  <a:pos x="2" y="107"/>
                </a:cxn>
                <a:cxn ang="0">
                  <a:pos x="0" y="107"/>
                </a:cxn>
                <a:cxn ang="0">
                  <a:pos x="2" y="93"/>
                </a:cxn>
                <a:cxn ang="0">
                  <a:pos x="2" y="73"/>
                </a:cxn>
                <a:cxn ang="0">
                  <a:pos x="2" y="33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14"/>
                </a:cxn>
                <a:cxn ang="0">
                  <a:pos x="22" y="33"/>
                </a:cxn>
                <a:cxn ang="0">
                  <a:pos x="22" y="47"/>
                </a:cxn>
                <a:cxn ang="0">
                  <a:pos x="62" y="47"/>
                </a:cxn>
                <a:cxn ang="0">
                  <a:pos x="62" y="33"/>
                </a:cxn>
              </a:cxnLst>
              <a:rect l="0" t="0" r="r" b="b"/>
              <a:pathLst>
                <a:path w="82" h="107">
                  <a:moveTo>
                    <a:pt x="62" y="33"/>
                  </a:moveTo>
                  <a:lnTo>
                    <a:pt x="62" y="1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2" y="14"/>
                  </a:lnTo>
                  <a:lnTo>
                    <a:pt x="80" y="33"/>
                  </a:lnTo>
                  <a:lnTo>
                    <a:pt x="80" y="73"/>
                  </a:lnTo>
                  <a:lnTo>
                    <a:pt x="82" y="93"/>
                  </a:lnTo>
                  <a:lnTo>
                    <a:pt x="82" y="107"/>
                  </a:lnTo>
                  <a:lnTo>
                    <a:pt x="76" y="107"/>
                  </a:lnTo>
                  <a:lnTo>
                    <a:pt x="72" y="107"/>
                  </a:lnTo>
                  <a:lnTo>
                    <a:pt x="68" y="107"/>
                  </a:lnTo>
                  <a:lnTo>
                    <a:pt x="60" y="107"/>
                  </a:lnTo>
                  <a:lnTo>
                    <a:pt x="62" y="93"/>
                  </a:lnTo>
                  <a:lnTo>
                    <a:pt x="62" y="73"/>
                  </a:lnTo>
                  <a:lnTo>
                    <a:pt x="62" y="55"/>
                  </a:lnTo>
                  <a:lnTo>
                    <a:pt x="22" y="55"/>
                  </a:lnTo>
                  <a:lnTo>
                    <a:pt x="22" y="73"/>
                  </a:lnTo>
                  <a:lnTo>
                    <a:pt x="22" y="93"/>
                  </a:lnTo>
                  <a:lnTo>
                    <a:pt x="22" y="107"/>
                  </a:lnTo>
                  <a:lnTo>
                    <a:pt x="16" y="107"/>
                  </a:lnTo>
                  <a:lnTo>
                    <a:pt x="12" y="107"/>
                  </a:lnTo>
                  <a:lnTo>
                    <a:pt x="10" y="107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2" y="93"/>
                  </a:lnTo>
                  <a:lnTo>
                    <a:pt x="2" y="73"/>
                  </a:lnTo>
                  <a:lnTo>
                    <a:pt x="2" y="3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14"/>
                  </a:lnTo>
                  <a:lnTo>
                    <a:pt x="22" y="33"/>
                  </a:lnTo>
                  <a:lnTo>
                    <a:pt x="22" y="47"/>
                  </a:lnTo>
                  <a:lnTo>
                    <a:pt x="62" y="47"/>
                  </a:lnTo>
                  <a:lnTo>
                    <a:pt x="62" y="3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3" name="Freeform 95"/>
            <p:cNvSpPr>
              <a:spLocks noEditPoints="1"/>
            </p:cNvSpPr>
            <p:nvPr/>
          </p:nvSpPr>
          <p:spPr bwMode="auto">
            <a:xfrm>
              <a:off x="2740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6" y="63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20" y="93"/>
                </a:cxn>
                <a:cxn ang="0">
                  <a:pos x="14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2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6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90" y="109"/>
                </a:cxn>
                <a:cxn ang="0">
                  <a:pos x="82" y="109"/>
                </a:cxn>
                <a:cxn ang="0">
                  <a:pos x="76" y="109"/>
                </a:cxn>
                <a:cxn ang="0">
                  <a:pos x="72" y="109"/>
                </a:cxn>
                <a:cxn ang="0">
                  <a:pos x="66" y="93"/>
                </a:cxn>
                <a:cxn ang="0">
                  <a:pos x="60" y="71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48" y="71"/>
                </a:cxn>
                <a:cxn ang="0">
                  <a:pos x="46" y="71"/>
                </a:cxn>
                <a:cxn ang="0">
                  <a:pos x="36" y="71"/>
                </a:cxn>
                <a:cxn ang="0">
                  <a:pos x="26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20" y="93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6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2" y="109"/>
                  </a:lnTo>
                  <a:lnTo>
                    <a:pt x="76" y="109"/>
                  </a:lnTo>
                  <a:lnTo>
                    <a:pt x="72" y="109"/>
                  </a:lnTo>
                  <a:lnTo>
                    <a:pt x="66" y="93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36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4" name="Freeform 94"/>
            <p:cNvSpPr>
              <a:spLocks/>
            </p:cNvSpPr>
            <p:nvPr/>
          </p:nvSpPr>
          <p:spPr bwMode="auto">
            <a:xfrm>
              <a:off x="2836" y="2539"/>
              <a:ext cx="88" cy="107"/>
            </a:xfrm>
            <a:custGeom>
              <a:avLst/>
              <a:gdLst/>
              <a:ahLst/>
              <a:cxnLst>
                <a:cxn ang="0">
                  <a:pos x="28" y="97"/>
                </a:cxn>
                <a:cxn ang="0">
                  <a:pos x="38" y="95"/>
                </a:cxn>
                <a:cxn ang="0">
                  <a:pos x="50" y="95"/>
                </a:cxn>
                <a:cxn ang="0">
                  <a:pos x="64" y="95"/>
                </a:cxn>
                <a:cxn ang="0">
                  <a:pos x="76" y="95"/>
                </a:cxn>
                <a:cxn ang="0">
                  <a:pos x="86" y="95"/>
                </a:cxn>
                <a:cxn ang="0">
                  <a:pos x="86" y="95"/>
                </a:cxn>
                <a:cxn ang="0">
                  <a:pos x="86" y="97"/>
                </a:cxn>
                <a:cxn ang="0">
                  <a:pos x="86" y="101"/>
                </a:cxn>
                <a:cxn ang="0">
                  <a:pos x="86" y="103"/>
                </a:cxn>
                <a:cxn ang="0">
                  <a:pos x="86" y="107"/>
                </a:cxn>
                <a:cxn ang="0">
                  <a:pos x="86" y="107"/>
                </a:cxn>
                <a:cxn ang="0">
                  <a:pos x="82" y="107"/>
                </a:cxn>
                <a:cxn ang="0">
                  <a:pos x="76" y="107"/>
                </a:cxn>
                <a:cxn ang="0">
                  <a:pos x="20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2" y="105"/>
                </a:cxn>
                <a:cxn ang="0">
                  <a:pos x="2" y="103"/>
                </a:cxn>
                <a:cxn ang="0">
                  <a:pos x="4" y="101"/>
                </a:cxn>
                <a:cxn ang="0">
                  <a:pos x="4" y="101"/>
                </a:cxn>
                <a:cxn ang="0">
                  <a:pos x="62" y="12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50" y="10"/>
                </a:cxn>
                <a:cxn ang="0">
                  <a:pos x="34" y="12"/>
                </a:cxn>
                <a:cxn ang="0">
                  <a:pos x="1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28" y="95"/>
                </a:cxn>
                <a:cxn ang="0">
                  <a:pos x="28" y="97"/>
                </a:cxn>
              </a:cxnLst>
              <a:rect l="0" t="0" r="r" b="b"/>
              <a:pathLst>
                <a:path w="88" h="107">
                  <a:moveTo>
                    <a:pt x="28" y="97"/>
                  </a:moveTo>
                  <a:lnTo>
                    <a:pt x="38" y="95"/>
                  </a:lnTo>
                  <a:lnTo>
                    <a:pt x="50" y="95"/>
                  </a:lnTo>
                  <a:lnTo>
                    <a:pt x="64" y="95"/>
                  </a:lnTo>
                  <a:lnTo>
                    <a:pt x="76" y="95"/>
                  </a:lnTo>
                  <a:lnTo>
                    <a:pt x="86" y="95"/>
                  </a:lnTo>
                  <a:lnTo>
                    <a:pt x="86" y="97"/>
                  </a:lnTo>
                  <a:lnTo>
                    <a:pt x="86" y="101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2" y="107"/>
                  </a:lnTo>
                  <a:lnTo>
                    <a:pt x="76" y="107"/>
                  </a:lnTo>
                  <a:lnTo>
                    <a:pt x="20" y="107"/>
                  </a:lnTo>
                  <a:lnTo>
                    <a:pt x="0" y="107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4" y="101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50" y="10"/>
                  </a:lnTo>
                  <a:lnTo>
                    <a:pt x="34" y="12"/>
                  </a:lnTo>
                  <a:lnTo>
                    <a:pt x="1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28" y="95"/>
                  </a:lnTo>
                  <a:lnTo>
                    <a:pt x="28" y="97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5" name="Freeform 93"/>
            <p:cNvSpPr>
              <a:spLocks noEditPoints="1"/>
            </p:cNvSpPr>
            <p:nvPr/>
          </p:nvSpPr>
          <p:spPr bwMode="auto">
            <a:xfrm>
              <a:off x="2930" y="2537"/>
              <a:ext cx="93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4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6" y="63"/>
                </a:cxn>
                <a:cxn ang="0">
                  <a:pos x="52" y="63"/>
                </a:cxn>
                <a:cxn ang="0">
                  <a:pos x="57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20" y="93"/>
                </a:cxn>
                <a:cxn ang="0">
                  <a:pos x="14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4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59" y="16"/>
                </a:cxn>
                <a:cxn ang="0">
                  <a:pos x="67" y="39"/>
                </a:cxn>
                <a:cxn ang="0">
                  <a:pos x="75" y="63"/>
                </a:cxn>
                <a:cxn ang="0">
                  <a:pos x="83" y="83"/>
                </a:cxn>
                <a:cxn ang="0">
                  <a:pos x="89" y="99"/>
                </a:cxn>
                <a:cxn ang="0">
                  <a:pos x="93" y="109"/>
                </a:cxn>
                <a:cxn ang="0">
                  <a:pos x="89" y="109"/>
                </a:cxn>
                <a:cxn ang="0">
                  <a:pos x="81" y="109"/>
                </a:cxn>
                <a:cxn ang="0">
                  <a:pos x="75" y="109"/>
                </a:cxn>
                <a:cxn ang="0">
                  <a:pos x="71" y="109"/>
                </a:cxn>
                <a:cxn ang="0">
                  <a:pos x="67" y="93"/>
                </a:cxn>
                <a:cxn ang="0">
                  <a:pos x="59" y="71"/>
                </a:cxn>
                <a:cxn ang="0">
                  <a:pos x="57" y="71"/>
                </a:cxn>
                <a:cxn ang="0">
                  <a:pos x="54" y="71"/>
                </a:cxn>
                <a:cxn ang="0">
                  <a:pos x="48" y="71"/>
                </a:cxn>
                <a:cxn ang="0">
                  <a:pos x="46" y="71"/>
                </a:cxn>
                <a:cxn ang="0">
                  <a:pos x="36" y="71"/>
                </a:cxn>
                <a:cxn ang="0">
                  <a:pos x="26" y="73"/>
                </a:cxn>
              </a:cxnLst>
              <a:rect l="0" t="0" r="r" b="b"/>
              <a:pathLst>
                <a:path w="93" h="109">
                  <a:moveTo>
                    <a:pt x="44" y="26"/>
                  </a:moveTo>
                  <a:lnTo>
                    <a:pt x="30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7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20" y="93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9" y="16"/>
                  </a:lnTo>
                  <a:lnTo>
                    <a:pt x="67" y="39"/>
                  </a:lnTo>
                  <a:lnTo>
                    <a:pt x="75" y="63"/>
                  </a:lnTo>
                  <a:lnTo>
                    <a:pt x="83" y="83"/>
                  </a:lnTo>
                  <a:lnTo>
                    <a:pt x="89" y="99"/>
                  </a:lnTo>
                  <a:lnTo>
                    <a:pt x="93" y="109"/>
                  </a:lnTo>
                  <a:lnTo>
                    <a:pt x="89" y="109"/>
                  </a:lnTo>
                  <a:lnTo>
                    <a:pt x="81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93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36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6" name="Freeform 92"/>
            <p:cNvSpPr>
              <a:spLocks/>
            </p:cNvSpPr>
            <p:nvPr/>
          </p:nvSpPr>
          <p:spPr bwMode="auto">
            <a:xfrm>
              <a:off x="3067" y="2537"/>
              <a:ext cx="66" cy="111"/>
            </a:xfrm>
            <a:custGeom>
              <a:avLst/>
              <a:gdLst/>
              <a:ahLst/>
              <a:cxnLst>
                <a:cxn ang="0">
                  <a:pos x="38" y="101"/>
                </a:cxn>
                <a:cxn ang="0">
                  <a:pos x="46" y="91"/>
                </a:cxn>
                <a:cxn ang="0">
                  <a:pos x="46" y="75"/>
                </a:cxn>
                <a:cxn ang="0">
                  <a:pos x="40" y="65"/>
                </a:cxn>
                <a:cxn ang="0">
                  <a:pos x="30" y="59"/>
                </a:cxn>
                <a:cxn ang="0">
                  <a:pos x="22" y="55"/>
                </a:cxn>
                <a:cxn ang="0">
                  <a:pos x="14" y="49"/>
                </a:cxn>
                <a:cxn ang="0">
                  <a:pos x="8" y="43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4" y="4"/>
                </a:cxn>
                <a:cxn ang="0">
                  <a:pos x="60" y="8"/>
                </a:cxn>
                <a:cxn ang="0">
                  <a:pos x="58" y="16"/>
                </a:cxn>
                <a:cxn ang="0">
                  <a:pos x="56" y="28"/>
                </a:cxn>
                <a:cxn ang="0">
                  <a:pos x="46" y="14"/>
                </a:cxn>
                <a:cxn ang="0">
                  <a:pos x="32" y="8"/>
                </a:cxn>
                <a:cxn ang="0">
                  <a:pos x="24" y="12"/>
                </a:cxn>
                <a:cxn ang="0">
                  <a:pos x="20" y="24"/>
                </a:cxn>
                <a:cxn ang="0">
                  <a:pos x="24" y="35"/>
                </a:cxn>
                <a:cxn ang="0">
                  <a:pos x="36" y="45"/>
                </a:cxn>
                <a:cxn ang="0">
                  <a:pos x="44" y="49"/>
                </a:cxn>
                <a:cxn ang="0">
                  <a:pos x="52" y="53"/>
                </a:cxn>
                <a:cxn ang="0">
                  <a:pos x="58" y="59"/>
                </a:cxn>
                <a:cxn ang="0">
                  <a:pos x="64" y="67"/>
                </a:cxn>
                <a:cxn ang="0">
                  <a:pos x="66" y="77"/>
                </a:cxn>
                <a:cxn ang="0">
                  <a:pos x="62" y="91"/>
                </a:cxn>
                <a:cxn ang="0">
                  <a:pos x="56" y="101"/>
                </a:cxn>
                <a:cxn ang="0">
                  <a:pos x="46" y="107"/>
                </a:cxn>
                <a:cxn ang="0">
                  <a:pos x="30" y="111"/>
                </a:cxn>
                <a:cxn ang="0">
                  <a:pos x="14" y="109"/>
                </a:cxn>
                <a:cxn ang="0">
                  <a:pos x="4" y="105"/>
                </a:cxn>
                <a:cxn ang="0">
                  <a:pos x="0" y="103"/>
                </a:cxn>
                <a:cxn ang="0">
                  <a:pos x="4" y="83"/>
                </a:cxn>
                <a:cxn ang="0">
                  <a:pos x="8" y="89"/>
                </a:cxn>
                <a:cxn ang="0">
                  <a:pos x="24" y="101"/>
                </a:cxn>
              </a:cxnLst>
              <a:rect l="0" t="0" r="r" b="b"/>
              <a:pathLst>
                <a:path w="66" h="111">
                  <a:moveTo>
                    <a:pt x="32" y="101"/>
                  </a:moveTo>
                  <a:lnTo>
                    <a:pt x="38" y="101"/>
                  </a:lnTo>
                  <a:lnTo>
                    <a:pt x="42" y="97"/>
                  </a:lnTo>
                  <a:lnTo>
                    <a:pt x="46" y="91"/>
                  </a:lnTo>
                  <a:lnTo>
                    <a:pt x="46" y="83"/>
                  </a:lnTo>
                  <a:lnTo>
                    <a:pt x="46" y="75"/>
                  </a:lnTo>
                  <a:lnTo>
                    <a:pt x="44" y="69"/>
                  </a:lnTo>
                  <a:lnTo>
                    <a:pt x="40" y="65"/>
                  </a:lnTo>
                  <a:lnTo>
                    <a:pt x="34" y="61"/>
                  </a:lnTo>
                  <a:lnTo>
                    <a:pt x="30" y="59"/>
                  </a:lnTo>
                  <a:lnTo>
                    <a:pt x="26" y="57"/>
                  </a:lnTo>
                  <a:lnTo>
                    <a:pt x="22" y="55"/>
                  </a:lnTo>
                  <a:lnTo>
                    <a:pt x="18" y="53"/>
                  </a:lnTo>
                  <a:lnTo>
                    <a:pt x="14" y="49"/>
                  </a:lnTo>
                  <a:lnTo>
                    <a:pt x="10" y="45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6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2" y="20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28" y="41"/>
                  </a:lnTo>
                  <a:lnTo>
                    <a:pt x="36" y="45"/>
                  </a:lnTo>
                  <a:lnTo>
                    <a:pt x="40" y="47"/>
                  </a:lnTo>
                  <a:lnTo>
                    <a:pt x="44" y="49"/>
                  </a:lnTo>
                  <a:lnTo>
                    <a:pt x="48" y="51"/>
                  </a:lnTo>
                  <a:lnTo>
                    <a:pt x="52" y="53"/>
                  </a:lnTo>
                  <a:lnTo>
                    <a:pt x="56" y="55"/>
                  </a:lnTo>
                  <a:lnTo>
                    <a:pt x="58" y="59"/>
                  </a:lnTo>
                  <a:lnTo>
                    <a:pt x="62" y="63"/>
                  </a:lnTo>
                  <a:lnTo>
                    <a:pt x="64" y="67"/>
                  </a:lnTo>
                  <a:lnTo>
                    <a:pt x="64" y="73"/>
                  </a:lnTo>
                  <a:lnTo>
                    <a:pt x="66" y="77"/>
                  </a:lnTo>
                  <a:lnTo>
                    <a:pt x="64" y="85"/>
                  </a:lnTo>
                  <a:lnTo>
                    <a:pt x="62" y="91"/>
                  </a:lnTo>
                  <a:lnTo>
                    <a:pt x="60" y="95"/>
                  </a:lnTo>
                  <a:lnTo>
                    <a:pt x="56" y="101"/>
                  </a:lnTo>
                  <a:lnTo>
                    <a:pt x="52" y="105"/>
                  </a:lnTo>
                  <a:lnTo>
                    <a:pt x="46" y="107"/>
                  </a:lnTo>
                  <a:lnTo>
                    <a:pt x="38" y="109"/>
                  </a:lnTo>
                  <a:lnTo>
                    <a:pt x="30" y="111"/>
                  </a:lnTo>
                  <a:lnTo>
                    <a:pt x="22" y="109"/>
                  </a:lnTo>
                  <a:lnTo>
                    <a:pt x="14" y="109"/>
                  </a:lnTo>
                  <a:lnTo>
                    <a:pt x="8" y="107"/>
                  </a:lnTo>
                  <a:lnTo>
                    <a:pt x="4" y="105"/>
                  </a:lnTo>
                  <a:lnTo>
                    <a:pt x="0" y="103"/>
                  </a:lnTo>
                  <a:lnTo>
                    <a:pt x="2" y="93"/>
                  </a:lnTo>
                  <a:lnTo>
                    <a:pt x="4" y="83"/>
                  </a:lnTo>
                  <a:lnTo>
                    <a:pt x="8" y="89"/>
                  </a:lnTo>
                  <a:lnTo>
                    <a:pt x="16" y="97"/>
                  </a:lnTo>
                  <a:lnTo>
                    <a:pt x="24" y="101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7" name="Freeform 91"/>
            <p:cNvSpPr>
              <a:spLocks/>
            </p:cNvSpPr>
            <p:nvPr/>
          </p:nvSpPr>
          <p:spPr bwMode="auto">
            <a:xfrm>
              <a:off x="3139" y="2539"/>
              <a:ext cx="86" cy="107"/>
            </a:xfrm>
            <a:custGeom>
              <a:avLst/>
              <a:gdLst/>
              <a:ahLst/>
              <a:cxnLst>
                <a:cxn ang="0">
                  <a:pos x="26" y="97"/>
                </a:cxn>
                <a:cxn ang="0">
                  <a:pos x="36" y="95"/>
                </a:cxn>
                <a:cxn ang="0">
                  <a:pos x="50" y="95"/>
                </a:cxn>
                <a:cxn ang="0">
                  <a:pos x="64" y="95"/>
                </a:cxn>
                <a:cxn ang="0">
                  <a:pos x="74" y="95"/>
                </a:cxn>
                <a:cxn ang="0">
                  <a:pos x="86" y="95"/>
                </a:cxn>
                <a:cxn ang="0">
                  <a:pos x="86" y="95"/>
                </a:cxn>
                <a:cxn ang="0">
                  <a:pos x="86" y="97"/>
                </a:cxn>
                <a:cxn ang="0">
                  <a:pos x="86" y="101"/>
                </a:cxn>
                <a:cxn ang="0">
                  <a:pos x="86" y="103"/>
                </a:cxn>
                <a:cxn ang="0">
                  <a:pos x="86" y="107"/>
                </a:cxn>
                <a:cxn ang="0">
                  <a:pos x="86" y="107"/>
                </a:cxn>
                <a:cxn ang="0">
                  <a:pos x="80" y="107"/>
                </a:cxn>
                <a:cxn ang="0">
                  <a:pos x="74" y="107"/>
                </a:cxn>
                <a:cxn ang="0">
                  <a:pos x="18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05"/>
                </a:cxn>
                <a:cxn ang="0">
                  <a:pos x="2" y="103"/>
                </a:cxn>
                <a:cxn ang="0">
                  <a:pos x="2" y="101"/>
                </a:cxn>
                <a:cxn ang="0">
                  <a:pos x="4" y="101"/>
                </a:cxn>
                <a:cxn ang="0">
                  <a:pos x="60" y="12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0" y="10"/>
                </a:cxn>
                <a:cxn ang="0">
                  <a:pos x="32" y="12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4"/>
                </a:cxn>
                <a:cxn ang="0">
                  <a:pos x="82" y="10"/>
                </a:cxn>
                <a:cxn ang="0">
                  <a:pos x="28" y="95"/>
                </a:cxn>
                <a:cxn ang="0">
                  <a:pos x="26" y="97"/>
                </a:cxn>
              </a:cxnLst>
              <a:rect l="0" t="0" r="r" b="b"/>
              <a:pathLst>
                <a:path w="86" h="107">
                  <a:moveTo>
                    <a:pt x="26" y="97"/>
                  </a:moveTo>
                  <a:lnTo>
                    <a:pt x="36" y="95"/>
                  </a:lnTo>
                  <a:lnTo>
                    <a:pt x="50" y="95"/>
                  </a:lnTo>
                  <a:lnTo>
                    <a:pt x="64" y="95"/>
                  </a:lnTo>
                  <a:lnTo>
                    <a:pt x="74" y="95"/>
                  </a:lnTo>
                  <a:lnTo>
                    <a:pt x="86" y="95"/>
                  </a:lnTo>
                  <a:lnTo>
                    <a:pt x="86" y="97"/>
                  </a:lnTo>
                  <a:lnTo>
                    <a:pt x="86" y="101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0" y="107"/>
                  </a:lnTo>
                  <a:lnTo>
                    <a:pt x="74" y="107"/>
                  </a:lnTo>
                  <a:lnTo>
                    <a:pt x="18" y="107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4" y="101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0" y="10"/>
                  </a:lnTo>
                  <a:lnTo>
                    <a:pt x="32" y="12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2" y="10"/>
                  </a:lnTo>
                  <a:lnTo>
                    <a:pt x="28" y="95"/>
                  </a:lnTo>
                  <a:lnTo>
                    <a:pt x="26" y="97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8" name="Freeform 90"/>
            <p:cNvSpPr>
              <a:spLocks noEditPoints="1"/>
            </p:cNvSpPr>
            <p:nvPr/>
          </p:nvSpPr>
          <p:spPr bwMode="auto">
            <a:xfrm>
              <a:off x="3235" y="2537"/>
              <a:ext cx="100" cy="111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2" y="14"/>
                </a:cxn>
                <a:cxn ang="0">
                  <a:pos x="26" y="26"/>
                </a:cxn>
                <a:cxn ang="0">
                  <a:pos x="22" y="43"/>
                </a:cxn>
                <a:cxn ang="0">
                  <a:pos x="22" y="65"/>
                </a:cxn>
                <a:cxn ang="0">
                  <a:pos x="26" y="83"/>
                </a:cxn>
                <a:cxn ang="0">
                  <a:pos x="34" y="95"/>
                </a:cxn>
                <a:cxn ang="0">
                  <a:pos x="46" y="101"/>
                </a:cxn>
                <a:cxn ang="0">
                  <a:pos x="58" y="101"/>
                </a:cxn>
                <a:cxn ang="0">
                  <a:pos x="68" y="95"/>
                </a:cxn>
                <a:cxn ang="0">
                  <a:pos x="76" y="83"/>
                </a:cxn>
                <a:cxn ang="0">
                  <a:pos x="78" y="67"/>
                </a:cxn>
                <a:cxn ang="0">
                  <a:pos x="78" y="45"/>
                </a:cxn>
                <a:cxn ang="0">
                  <a:pos x="74" y="28"/>
                </a:cxn>
                <a:cxn ang="0">
                  <a:pos x="66" y="16"/>
                </a:cxn>
                <a:cxn ang="0">
                  <a:pos x="56" y="10"/>
                </a:cxn>
                <a:cxn ang="0">
                  <a:pos x="100" y="53"/>
                </a:cxn>
                <a:cxn ang="0">
                  <a:pos x="96" y="77"/>
                </a:cxn>
                <a:cxn ang="0">
                  <a:pos x="86" y="95"/>
                </a:cxn>
                <a:cxn ang="0">
                  <a:pos x="70" y="107"/>
                </a:cxn>
                <a:cxn ang="0">
                  <a:pos x="50" y="111"/>
                </a:cxn>
                <a:cxn ang="0">
                  <a:pos x="30" y="107"/>
                </a:cxn>
                <a:cxn ang="0">
                  <a:pos x="14" y="95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4" y="16"/>
                </a:cxn>
                <a:cxn ang="0">
                  <a:pos x="30" y="4"/>
                </a:cxn>
                <a:cxn ang="0">
                  <a:pos x="50" y="0"/>
                </a:cxn>
                <a:cxn ang="0">
                  <a:pos x="70" y="4"/>
                </a:cxn>
                <a:cxn ang="0">
                  <a:pos x="86" y="14"/>
                </a:cxn>
                <a:cxn ang="0">
                  <a:pos x="96" y="31"/>
                </a:cxn>
                <a:cxn ang="0">
                  <a:pos x="100" y="53"/>
                </a:cxn>
              </a:cxnLst>
              <a:rect l="0" t="0" r="r" b="b"/>
              <a:pathLst>
                <a:path w="100" h="111">
                  <a:moveTo>
                    <a:pt x="48" y="8"/>
                  </a:moveTo>
                  <a:lnTo>
                    <a:pt x="42" y="10"/>
                  </a:lnTo>
                  <a:lnTo>
                    <a:pt x="38" y="12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4" y="33"/>
                  </a:lnTo>
                  <a:lnTo>
                    <a:pt x="22" y="43"/>
                  </a:lnTo>
                  <a:lnTo>
                    <a:pt x="22" y="55"/>
                  </a:lnTo>
                  <a:lnTo>
                    <a:pt x="22" y="65"/>
                  </a:lnTo>
                  <a:lnTo>
                    <a:pt x="24" y="75"/>
                  </a:lnTo>
                  <a:lnTo>
                    <a:pt x="26" y="83"/>
                  </a:lnTo>
                  <a:lnTo>
                    <a:pt x="30" y="89"/>
                  </a:lnTo>
                  <a:lnTo>
                    <a:pt x="34" y="95"/>
                  </a:lnTo>
                  <a:lnTo>
                    <a:pt x="40" y="99"/>
                  </a:lnTo>
                  <a:lnTo>
                    <a:pt x="46" y="101"/>
                  </a:lnTo>
                  <a:lnTo>
                    <a:pt x="52" y="101"/>
                  </a:lnTo>
                  <a:lnTo>
                    <a:pt x="58" y="101"/>
                  </a:lnTo>
                  <a:lnTo>
                    <a:pt x="64" y="99"/>
                  </a:lnTo>
                  <a:lnTo>
                    <a:pt x="68" y="95"/>
                  </a:lnTo>
                  <a:lnTo>
                    <a:pt x="72" y="91"/>
                  </a:lnTo>
                  <a:lnTo>
                    <a:pt x="76" y="83"/>
                  </a:lnTo>
                  <a:lnTo>
                    <a:pt x="78" y="77"/>
                  </a:lnTo>
                  <a:lnTo>
                    <a:pt x="78" y="67"/>
                  </a:lnTo>
                  <a:lnTo>
                    <a:pt x="78" y="57"/>
                  </a:lnTo>
                  <a:lnTo>
                    <a:pt x="78" y="45"/>
                  </a:lnTo>
                  <a:lnTo>
                    <a:pt x="78" y="35"/>
                  </a:lnTo>
                  <a:lnTo>
                    <a:pt x="74" y="28"/>
                  </a:lnTo>
                  <a:lnTo>
                    <a:pt x="72" y="20"/>
                  </a:lnTo>
                  <a:lnTo>
                    <a:pt x="66" y="16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100" y="53"/>
                  </a:moveTo>
                  <a:lnTo>
                    <a:pt x="98" y="65"/>
                  </a:lnTo>
                  <a:lnTo>
                    <a:pt x="96" y="77"/>
                  </a:lnTo>
                  <a:lnTo>
                    <a:pt x="92" y="87"/>
                  </a:lnTo>
                  <a:lnTo>
                    <a:pt x="86" y="95"/>
                  </a:lnTo>
                  <a:lnTo>
                    <a:pt x="80" y="101"/>
                  </a:lnTo>
                  <a:lnTo>
                    <a:pt x="70" y="107"/>
                  </a:lnTo>
                  <a:lnTo>
                    <a:pt x="60" y="109"/>
                  </a:lnTo>
                  <a:lnTo>
                    <a:pt x="50" y="111"/>
                  </a:lnTo>
                  <a:lnTo>
                    <a:pt x="40" y="109"/>
                  </a:lnTo>
                  <a:lnTo>
                    <a:pt x="30" y="107"/>
                  </a:lnTo>
                  <a:lnTo>
                    <a:pt x="22" y="101"/>
                  </a:lnTo>
                  <a:lnTo>
                    <a:pt x="14" y="95"/>
                  </a:lnTo>
                  <a:lnTo>
                    <a:pt x="8" y="87"/>
                  </a:lnTo>
                  <a:lnTo>
                    <a:pt x="4" y="79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5"/>
                  </a:lnTo>
                  <a:lnTo>
                    <a:pt x="4" y="35"/>
                  </a:lnTo>
                  <a:lnTo>
                    <a:pt x="8" y="26"/>
                  </a:lnTo>
                  <a:lnTo>
                    <a:pt x="14" y="16"/>
                  </a:lnTo>
                  <a:lnTo>
                    <a:pt x="22" y="10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2"/>
                  </a:lnTo>
                  <a:lnTo>
                    <a:pt x="96" y="31"/>
                  </a:lnTo>
                  <a:lnTo>
                    <a:pt x="98" y="41"/>
                  </a:lnTo>
                  <a:lnTo>
                    <a:pt x="100" y="5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3355" y="2539"/>
              <a:ext cx="62" cy="107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20" y="89"/>
                </a:cxn>
                <a:cxn ang="0">
                  <a:pos x="20" y="97"/>
                </a:cxn>
                <a:cxn ang="0">
                  <a:pos x="30" y="95"/>
                </a:cxn>
                <a:cxn ang="0">
                  <a:pos x="40" y="95"/>
                </a:cxn>
                <a:cxn ang="0">
                  <a:pos x="48" y="95"/>
                </a:cxn>
                <a:cxn ang="0">
                  <a:pos x="56" y="95"/>
                </a:cxn>
                <a:cxn ang="0">
                  <a:pos x="62" y="95"/>
                </a:cxn>
                <a:cxn ang="0">
                  <a:pos x="62" y="95"/>
                </a:cxn>
                <a:cxn ang="0">
                  <a:pos x="62" y="97"/>
                </a:cxn>
                <a:cxn ang="0">
                  <a:pos x="62" y="101"/>
                </a:cxn>
                <a:cxn ang="0">
                  <a:pos x="62" y="103"/>
                </a:cxn>
                <a:cxn ang="0">
                  <a:pos x="62" y="107"/>
                </a:cxn>
                <a:cxn ang="0">
                  <a:pos x="62" y="107"/>
                </a:cxn>
                <a:cxn ang="0">
                  <a:pos x="58" y="107"/>
                </a:cxn>
                <a:cxn ang="0">
                  <a:pos x="54" y="107"/>
                </a:cxn>
                <a:cxn ang="0">
                  <a:pos x="10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93"/>
                </a:cxn>
                <a:cxn ang="0">
                  <a:pos x="0" y="73"/>
                </a:cxn>
                <a:cxn ang="0">
                  <a:pos x="0" y="3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3"/>
                </a:cxn>
                <a:cxn ang="0">
                  <a:pos x="20" y="73"/>
                </a:cxn>
              </a:cxnLst>
              <a:rect l="0" t="0" r="r" b="b"/>
              <a:pathLst>
                <a:path w="62" h="107">
                  <a:moveTo>
                    <a:pt x="20" y="73"/>
                  </a:moveTo>
                  <a:lnTo>
                    <a:pt x="20" y="89"/>
                  </a:lnTo>
                  <a:lnTo>
                    <a:pt x="20" y="97"/>
                  </a:lnTo>
                  <a:lnTo>
                    <a:pt x="30" y="95"/>
                  </a:lnTo>
                  <a:lnTo>
                    <a:pt x="40" y="95"/>
                  </a:lnTo>
                  <a:lnTo>
                    <a:pt x="48" y="95"/>
                  </a:lnTo>
                  <a:lnTo>
                    <a:pt x="56" y="95"/>
                  </a:lnTo>
                  <a:lnTo>
                    <a:pt x="62" y="95"/>
                  </a:lnTo>
                  <a:lnTo>
                    <a:pt x="62" y="97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7"/>
                  </a:lnTo>
                  <a:lnTo>
                    <a:pt x="58" y="107"/>
                  </a:lnTo>
                  <a:lnTo>
                    <a:pt x="54" y="10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0" y="7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3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0" name="Freeform 88"/>
            <p:cNvSpPr>
              <a:spLocks/>
            </p:cNvSpPr>
            <p:nvPr/>
          </p:nvSpPr>
          <p:spPr bwMode="auto">
            <a:xfrm>
              <a:off x="3429" y="2537"/>
              <a:ext cx="94" cy="111"/>
            </a:xfrm>
            <a:custGeom>
              <a:avLst/>
              <a:gdLst/>
              <a:ahLst/>
              <a:cxnLst>
                <a:cxn ang="0">
                  <a:pos x="74" y="71"/>
                </a:cxn>
                <a:cxn ang="0">
                  <a:pos x="74" y="57"/>
                </a:cxn>
                <a:cxn ang="0">
                  <a:pos x="84" y="57"/>
                </a:cxn>
                <a:cxn ang="0">
                  <a:pos x="94" y="57"/>
                </a:cxn>
                <a:cxn ang="0">
                  <a:pos x="94" y="69"/>
                </a:cxn>
                <a:cxn ang="0">
                  <a:pos x="94" y="91"/>
                </a:cxn>
                <a:cxn ang="0">
                  <a:pos x="94" y="95"/>
                </a:cxn>
                <a:cxn ang="0">
                  <a:pos x="76" y="107"/>
                </a:cxn>
                <a:cxn ang="0">
                  <a:pos x="52" y="111"/>
                </a:cxn>
                <a:cxn ang="0">
                  <a:pos x="32" y="107"/>
                </a:cxn>
                <a:cxn ang="0">
                  <a:pos x="16" y="95"/>
                </a:cxn>
                <a:cxn ang="0">
                  <a:pos x="4" y="77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4" y="4"/>
                </a:cxn>
                <a:cxn ang="0">
                  <a:pos x="54" y="0"/>
                </a:cxn>
                <a:cxn ang="0">
                  <a:pos x="70" y="2"/>
                </a:cxn>
                <a:cxn ang="0">
                  <a:pos x="84" y="6"/>
                </a:cxn>
                <a:cxn ang="0">
                  <a:pos x="88" y="8"/>
                </a:cxn>
                <a:cxn ang="0">
                  <a:pos x="86" y="29"/>
                </a:cxn>
                <a:cxn ang="0">
                  <a:pos x="78" y="20"/>
                </a:cxn>
                <a:cxn ang="0">
                  <a:pos x="62" y="10"/>
                </a:cxn>
                <a:cxn ang="0">
                  <a:pos x="44" y="10"/>
                </a:cxn>
                <a:cxn ang="0">
                  <a:pos x="34" y="16"/>
                </a:cxn>
                <a:cxn ang="0">
                  <a:pos x="26" y="28"/>
                </a:cxn>
                <a:cxn ang="0">
                  <a:pos x="22" y="43"/>
                </a:cxn>
                <a:cxn ang="0">
                  <a:pos x="22" y="63"/>
                </a:cxn>
                <a:cxn ang="0">
                  <a:pos x="26" y="79"/>
                </a:cxn>
                <a:cxn ang="0">
                  <a:pos x="34" y="93"/>
                </a:cxn>
                <a:cxn ang="0">
                  <a:pos x="48" y="101"/>
                </a:cxn>
                <a:cxn ang="0">
                  <a:pos x="62" y="101"/>
                </a:cxn>
                <a:cxn ang="0">
                  <a:pos x="72" y="97"/>
                </a:cxn>
                <a:cxn ang="0">
                  <a:pos x="74" y="89"/>
                </a:cxn>
              </a:cxnLst>
              <a:rect l="0" t="0" r="r" b="b"/>
              <a:pathLst>
                <a:path w="94" h="111">
                  <a:moveTo>
                    <a:pt x="74" y="89"/>
                  </a:moveTo>
                  <a:lnTo>
                    <a:pt x="74" y="71"/>
                  </a:lnTo>
                  <a:lnTo>
                    <a:pt x="74" y="57"/>
                  </a:lnTo>
                  <a:lnTo>
                    <a:pt x="78" y="57"/>
                  </a:lnTo>
                  <a:lnTo>
                    <a:pt x="84" y="57"/>
                  </a:lnTo>
                  <a:lnTo>
                    <a:pt x="86" y="57"/>
                  </a:lnTo>
                  <a:lnTo>
                    <a:pt x="94" y="57"/>
                  </a:lnTo>
                  <a:lnTo>
                    <a:pt x="94" y="69"/>
                  </a:lnTo>
                  <a:lnTo>
                    <a:pt x="94" y="85"/>
                  </a:lnTo>
                  <a:lnTo>
                    <a:pt x="94" y="91"/>
                  </a:lnTo>
                  <a:lnTo>
                    <a:pt x="94" y="95"/>
                  </a:lnTo>
                  <a:lnTo>
                    <a:pt x="86" y="101"/>
                  </a:lnTo>
                  <a:lnTo>
                    <a:pt x="76" y="107"/>
                  </a:lnTo>
                  <a:lnTo>
                    <a:pt x="66" y="109"/>
                  </a:lnTo>
                  <a:lnTo>
                    <a:pt x="52" y="111"/>
                  </a:lnTo>
                  <a:lnTo>
                    <a:pt x="42" y="109"/>
                  </a:lnTo>
                  <a:lnTo>
                    <a:pt x="32" y="107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8" y="87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8" y="4"/>
                  </a:lnTo>
                  <a:lnTo>
                    <a:pt x="84" y="6"/>
                  </a:lnTo>
                  <a:lnTo>
                    <a:pt x="88" y="8"/>
                  </a:lnTo>
                  <a:lnTo>
                    <a:pt x="88" y="18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78" y="20"/>
                  </a:lnTo>
                  <a:lnTo>
                    <a:pt x="72" y="14"/>
                  </a:lnTo>
                  <a:lnTo>
                    <a:pt x="62" y="10"/>
                  </a:lnTo>
                  <a:lnTo>
                    <a:pt x="52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4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0" y="55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6" y="79"/>
                  </a:lnTo>
                  <a:lnTo>
                    <a:pt x="28" y="85"/>
                  </a:lnTo>
                  <a:lnTo>
                    <a:pt x="34" y="93"/>
                  </a:lnTo>
                  <a:lnTo>
                    <a:pt x="40" y="97"/>
                  </a:lnTo>
                  <a:lnTo>
                    <a:pt x="48" y="101"/>
                  </a:lnTo>
                  <a:lnTo>
                    <a:pt x="56" y="101"/>
                  </a:lnTo>
                  <a:lnTo>
                    <a:pt x="62" y="101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4" y="95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1" name="Freeform 87"/>
            <p:cNvSpPr>
              <a:spLocks noEditPoints="1"/>
            </p:cNvSpPr>
            <p:nvPr/>
          </p:nvSpPr>
          <p:spPr bwMode="auto">
            <a:xfrm>
              <a:off x="3535" y="2509"/>
              <a:ext cx="93" cy="13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0"/>
                </a:cxn>
                <a:cxn ang="0">
                  <a:pos x="42" y="20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54" y="0"/>
                </a:cxn>
                <a:cxn ang="0">
                  <a:pos x="44" y="54"/>
                </a:cxn>
                <a:cxn ang="0">
                  <a:pos x="30" y="91"/>
                </a:cxn>
                <a:cxn ang="0">
                  <a:pos x="32" y="91"/>
                </a:cxn>
                <a:cxn ang="0">
                  <a:pos x="38" y="91"/>
                </a:cxn>
                <a:cxn ang="0">
                  <a:pos x="42" y="91"/>
                </a:cxn>
                <a:cxn ang="0">
                  <a:pos x="44" y="91"/>
                </a:cxn>
                <a:cxn ang="0">
                  <a:pos x="52" y="91"/>
                </a:cxn>
                <a:cxn ang="0">
                  <a:pos x="58" y="91"/>
                </a:cxn>
                <a:cxn ang="0">
                  <a:pos x="44" y="54"/>
                </a:cxn>
                <a:cxn ang="0">
                  <a:pos x="26" y="101"/>
                </a:cxn>
                <a:cxn ang="0">
                  <a:pos x="20" y="121"/>
                </a:cxn>
                <a:cxn ang="0">
                  <a:pos x="14" y="137"/>
                </a:cxn>
                <a:cxn ang="0">
                  <a:pos x="12" y="137"/>
                </a:cxn>
                <a:cxn ang="0">
                  <a:pos x="8" y="137"/>
                </a:cxn>
                <a:cxn ang="0">
                  <a:pos x="2" y="137"/>
                </a:cxn>
                <a:cxn ang="0">
                  <a:pos x="0" y="137"/>
                </a:cxn>
                <a:cxn ang="0">
                  <a:pos x="44" y="28"/>
                </a:cxn>
                <a:cxn ang="0">
                  <a:pos x="54" y="28"/>
                </a:cxn>
                <a:cxn ang="0">
                  <a:pos x="60" y="44"/>
                </a:cxn>
                <a:cxn ang="0">
                  <a:pos x="67" y="67"/>
                </a:cxn>
                <a:cxn ang="0">
                  <a:pos x="75" y="91"/>
                </a:cxn>
                <a:cxn ang="0">
                  <a:pos x="83" y="111"/>
                </a:cxn>
                <a:cxn ang="0">
                  <a:pos x="89" y="127"/>
                </a:cxn>
                <a:cxn ang="0">
                  <a:pos x="93" y="137"/>
                </a:cxn>
                <a:cxn ang="0">
                  <a:pos x="89" y="137"/>
                </a:cxn>
                <a:cxn ang="0">
                  <a:pos x="81" y="137"/>
                </a:cxn>
                <a:cxn ang="0">
                  <a:pos x="73" y="137"/>
                </a:cxn>
                <a:cxn ang="0">
                  <a:pos x="71" y="137"/>
                </a:cxn>
                <a:cxn ang="0">
                  <a:pos x="66" y="121"/>
                </a:cxn>
                <a:cxn ang="0">
                  <a:pos x="60" y="99"/>
                </a:cxn>
                <a:cxn ang="0">
                  <a:pos x="58" y="99"/>
                </a:cxn>
                <a:cxn ang="0">
                  <a:pos x="52" y="99"/>
                </a:cxn>
                <a:cxn ang="0">
                  <a:pos x="48" y="99"/>
                </a:cxn>
                <a:cxn ang="0">
                  <a:pos x="46" y="99"/>
                </a:cxn>
                <a:cxn ang="0">
                  <a:pos x="36" y="99"/>
                </a:cxn>
                <a:cxn ang="0">
                  <a:pos x="26" y="101"/>
                </a:cxn>
              </a:cxnLst>
              <a:rect l="0" t="0" r="r" b="b"/>
              <a:pathLst>
                <a:path w="93" h="137">
                  <a:moveTo>
                    <a:pt x="54" y="0"/>
                  </a:moveTo>
                  <a:lnTo>
                    <a:pt x="64" y="1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54" y="0"/>
                  </a:lnTo>
                  <a:close/>
                  <a:moveTo>
                    <a:pt x="44" y="54"/>
                  </a:moveTo>
                  <a:lnTo>
                    <a:pt x="30" y="91"/>
                  </a:lnTo>
                  <a:lnTo>
                    <a:pt x="32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52" y="91"/>
                  </a:lnTo>
                  <a:lnTo>
                    <a:pt x="58" y="91"/>
                  </a:lnTo>
                  <a:lnTo>
                    <a:pt x="44" y="54"/>
                  </a:lnTo>
                  <a:close/>
                  <a:moveTo>
                    <a:pt x="26" y="101"/>
                  </a:moveTo>
                  <a:lnTo>
                    <a:pt x="20" y="121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8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44" y="28"/>
                  </a:lnTo>
                  <a:lnTo>
                    <a:pt x="54" y="28"/>
                  </a:lnTo>
                  <a:lnTo>
                    <a:pt x="60" y="44"/>
                  </a:lnTo>
                  <a:lnTo>
                    <a:pt x="67" y="67"/>
                  </a:lnTo>
                  <a:lnTo>
                    <a:pt x="75" y="91"/>
                  </a:lnTo>
                  <a:lnTo>
                    <a:pt x="83" y="111"/>
                  </a:lnTo>
                  <a:lnTo>
                    <a:pt x="89" y="127"/>
                  </a:lnTo>
                  <a:lnTo>
                    <a:pt x="93" y="137"/>
                  </a:lnTo>
                  <a:lnTo>
                    <a:pt x="89" y="137"/>
                  </a:lnTo>
                  <a:lnTo>
                    <a:pt x="81" y="137"/>
                  </a:lnTo>
                  <a:lnTo>
                    <a:pt x="73" y="137"/>
                  </a:lnTo>
                  <a:lnTo>
                    <a:pt x="71" y="137"/>
                  </a:lnTo>
                  <a:lnTo>
                    <a:pt x="66" y="121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2" y="99"/>
                  </a:lnTo>
                  <a:lnTo>
                    <a:pt x="48" y="99"/>
                  </a:lnTo>
                  <a:lnTo>
                    <a:pt x="46" y="99"/>
                  </a:lnTo>
                  <a:lnTo>
                    <a:pt x="36" y="99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2" name="Freeform 86"/>
            <p:cNvSpPr>
              <a:spLocks/>
            </p:cNvSpPr>
            <p:nvPr/>
          </p:nvSpPr>
          <p:spPr bwMode="auto">
            <a:xfrm>
              <a:off x="3644" y="2539"/>
              <a:ext cx="62" cy="107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20" y="89"/>
                </a:cxn>
                <a:cxn ang="0">
                  <a:pos x="20" y="97"/>
                </a:cxn>
                <a:cxn ang="0">
                  <a:pos x="30" y="95"/>
                </a:cxn>
                <a:cxn ang="0">
                  <a:pos x="40" y="95"/>
                </a:cxn>
                <a:cxn ang="0">
                  <a:pos x="50" y="95"/>
                </a:cxn>
                <a:cxn ang="0">
                  <a:pos x="56" y="95"/>
                </a:cxn>
                <a:cxn ang="0">
                  <a:pos x="62" y="95"/>
                </a:cxn>
                <a:cxn ang="0">
                  <a:pos x="62" y="95"/>
                </a:cxn>
                <a:cxn ang="0">
                  <a:pos x="62" y="97"/>
                </a:cxn>
                <a:cxn ang="0">
                  <a:pos x="62" y="101"/>
                </a:cxn>
                <a:cxn ang="0">
                  <a:pos x="62" y="103"/>
                </a:cxn>
                <a:cxn ang="0">
                  <a:pos x="62" y="107"/>
                </a:cxn>
                <a:cxn ang="0">
                  <a:pos x="62" y="107"/>
                </a:cxn>
                <a:cxn ang="0">
                  <a:pos x="58" y="107"/>
                </a:cxn>
                <a:cxn ang="0">
                  <a:pos x="54" y="107"/>
                </a:cxn>
                <a:cxn ang="0">
                  <a:pos x="10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93"/>
                </a:cxn>
                <a:cxn ang="0">
                  <a:pos x="2" y="73"/>
                </a:cxn>
                <a:cxn ang="0">
                  <a:pos x="2" y="3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3"/>
                </a:cxn>
                <a:cxn ang="0">
                  <a:pos x="20" y="73"/>
                </a:cxn>
              </a:cxnLst>
              <a:rect l="0" t="0" r="r" b="b"/>
              <a:pathLst>
                <a:path w="62" h="107">
                  <a:moveTo>
                    <a:pt x="20" y="73"/>
                  </a:moveTo>
                  <a:lnTo>
                    <a:pt x="20" y="89"/>
                  </a:lnTo>
                  <a:lnTo>
                    <a:pt x="20" y="97"/>
                  </a:lnTo>
                  <a:lnTo>
                    <a:pt x="30" y="95"/>
                  </a:lnTo>
                  <a:lnTo>
                    <a:pt x="40" y="95"/>
                  </a:lnTo>
                  <a:lnTo>
                    <a:pt x="50" y="95"/>
                  </a:lnTo>
                  <a:lnTo>
                    <a:pt x="56" y="95"/>
                  </a:lnTo>
                  <a:lnTo>
                    <a:pt x="62" y="95"/>
                  </a:lnTo>
                  <a:lnTo>
                    <a:pt x="62" y="97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7"/>
                  </a:lnTo>
                  <a:lnTo>
                    <a:pt x="58" y="107"/>
                  </a:lnTo>
                  <a:lnTo>
                    <a:pt x="54" y="10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2" y="73"/>
                  </a:lnTo>
                  <a:lnTo>
                    <a:pt x="2" y="3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3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3" name="Freeform 85"/>
            <p:cNvSpPr>
              <a:spLocks noEditPoints="1"/>
            </p:cNvSpPr>
            <p:nvPr/>
          </p:nvSpPr>
          <p:spPr bwMode="auto">
            <a:xfrm>
              <a:off x="3716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42" y="63"/>
                </a:cxn>
                <a:cxn ang="0">
                  <a:pos x="44" y="63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6" y="73"/>
                </a:cxn>
                <a:cxn ang="0">
                  <a:pos x="18" y="93"/>
                </a:cxn>
                <a:cxn ang="0">
                  <a:pos x="14" y="109"/>
                </a:cxn>
                <a:cxn ang="0">
                  <a:pos x="12" y="109"/>
                </a:cxn>
                <a:cxn ang="0">
                  <a:pos x="8" y="109"/>
                </a:cxn>
                <a:cxn ang="0">
                  <a:pos x="2" y="109"/>
                </a:cxn>
                <a:cxn ang="0">
                  <a:pos x="0" y="109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6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88" y="109"/>
                </a:cxn>
                <a:cxn ang="0">
                  <a:pos x="82" y="109"/>
                </a:cxn>
                <a:cxn ang="0">
                  <a:pos x="74" y="109"/>
                </a:cxn>
                <a:cxn ang="0">
                  <a:pos x="70" y="109"/>
                </a:cxn>
                <a:cxn ang="0">
                  <a:pos x="66" y="93"/>
                </a:cxn>
                <a:cxn ang="0">
                  <a:pos x="60" y="71"/>
                </a:cxn>
                <a:cxn ang="0">
                  <a:pos x="56" y="71"/>
                </a:cxn>
                <a:cxn ang="0">
                  <a:pos x="52" y="71"/>
                </a:cxn>
                <a:cxn ang="0">
                  <a:pos x="48" y="71"/>
                </a:cxn>
                <a:cxn ang="0">
                  <a:pos x="46" y="71"/>
                </a:cxn>
                <a:cxn ang="0">
                  <a:pos x="36" y="71"/>
                </a:cxn>
                <a:cxn ang="0">
                  <a:pos x="26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4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6" y="73"/>
                  </a:moveTo>
                  <a:lnTo>
                    <a:pt x="18" y="93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6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88" y="109"/>
                  </a:lnTo>
                  <a:lnTo>
                    <a:pt x="82" y="109"/>
                  </a:lnTo>
                  <a:lnTo>
                    <a:pt x="74" y="109"/>
                  </a:lnTo>
                  <a:lnTo>
                    <a:pt x="70" y="109"/>
                  </a:lnTo>
                  <a:lnTo>
                    <a:pt x="66" y="93"/>
                  </a:lnTo>
                  <a:lnTo>
                    <a:pt x="60" y="71"/>
                  </a:lnTo>
                  <a:lnTo>
                    <a:pt x="56" y="71"/>
                  </a:lnTo>
                  <a:lnTo>
                    <a:pt x="52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36" y="71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4" name="Freeform 84"/>
            <p:cNvSpPr>
              <a:spLocks/>
            </p:cNvSpPr>
            <p:nvPr/>
          </p:nvSpPr>
          <p:spPr bwMode="auto">
            <a:xfrm>
              <a:off x="3802" y="2539"/>
              <a:ext cx="82" cy="107"/>
            </a:xfrm>
            <a:custGeom>
              <a:avLst/>
              <a:gdLst/>
              <a:ahLst/>
              <a:cxnLst>
                <a:cxn ang="0">
                  <a:pos x="32" y="33"/>
                </a:cxn>
                <a:cxn ang="0">
                  <a:pos x="32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8"/>
                </a:cxn>
                <a:cxn ang="0">
                  <a:pos x="82" y="12"/>
                </a:cxn>
                <a:cxn ang="0">
                  <a:pos x="82" y="14"/>
                </a:cxn>
                <a:cxn ang="0">
                  <a:pos x="68" y="12"/>
                </a:cxn>
                <a:cxn ang="0">
                  <a:pos x="52" y="12"/>
                </a:cxn>
                <a:cxn ang="0">
                  <a:pos x="50" y="20"/>
                </a:cxn>
                <a:cxn ang="0">
                  <a:pos x="50" y="33"/>
                </a:cxn>
                <a:cxn ang="0">
                  <a:pos x="50" y="73"/>
                </a:cxn>
                <a:cxn ang="0">
                  <a:pos x="50" y="93"/>
                </a:cxn>
                <a:cxn ang="0">
                  <a:pos x="52" y="107"/>
                </a:cxn>
                <a:cxn ang="0">
                  <a:pos x="52" y="107"/>
                </a:cxn>
                <a:cxn ang="0">
                  <a:pos x="46" y="107"/>
                </a:cxn>
                <a:cxn ang="0">
                  <a:pos x="42" y="107"/>
                </a:cxn>
                <a:cxn ang="0">
                  <a:pos x="30" y="107"/>
                </a:cxn>
                <a:cxn ang="0">
                  <a:pos x="30" y="107"/>
                </a:cxn>
                <a:cxn ang="0">
                  <a:pos x="32" y="93"/>
                </a:cxn>
                <a:cxn ang="0">
                  <a:pos x="32" y="73"/>
                </a:cxn>
                <a:cxn ang="0">
                  <a:pos x="32" y="33"/>
                </a:cxn>
              </a:cxnLst>
              <a:rect l="0" t="0" r="r" b="b"/>
              <a:pathLst>
                <a:path w="82" h="107">
                  <a:moveTo>
                    <a:pt x="32" y="33"/>
                  </a:moveTo>
                  <a:lnTo>
                    <a:pt x="32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68" y="12"/>
                  </a:lnTo>
                  <a:lnTo>
                    <a:pt x="52" y="12"/>
                  </a:lnTo>
                  <a:lnTo>
                    <a:pt x="50" y="20"/>
                  </a:lnTo>
                  <a:lnTo>
                    <a:pt x="50" y="33"/>
                  </a:lnTo>
                  <a:lnTo>
                    <a:pt x="50" y="73"/>
                  </a:lnTo>
                  <a:lnTo>
                    <a:pt x="50" y="93"/>
                  </a:lnTo>
                  <a:lnTo>
                    <a:pt x="52" y="107"/>
                  </a:lnTo>
                  <a:lnTo>
                    <a:pt x="46" y="107"/>
                  </a:lnTo>
                  <a:lnTo>
                    <a:pt x="42" y="107"/>
                  </a:lnTo>
                  <a:lnTo>
                    <a:pt x="30" y="107"/>
                  </a:lnTo>
                  <a:lnTo>
                    <a:pt x="32" y="93"/>
                  </a:lnTo>
                  <a:lnTo>
                    <a:pt x="32" y="7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5" name="Freeform 83"/>
            <p:cNvSpPr>
              <a:spLocks noEditPoints="1"/>
            </p:cNvSpPr>
            <p:nvPr/>
          </p:nvSpPr>
          <p:spPr bwMode="auto">
            <a:xfrm>
              <a:off x="3880" y="2509"/>
              <a:ext cx="94" cy="13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0"/>
                </a:cxn>
                <a:cxn ang="0">
                  <a:pos x="42" y="20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54" y="0"/>
                </a:cxn>
                <a:cxn ang="0">
                  <a:pos x="44" y="54"/>
                </a:cxn>
                <a:cxn ang="0">
                  <a:pos x="30" y="91"/>
                </a:cxn>
                <a:cxn ang="0">
                  <a:pos x="32" y="91"/>
                </a:cxn>
                <a:cxn ang="0">
                  <a:pos x="38" y="91"/>
                </a:cxn>
                <a:cxn ang="0">
                  <a:pos x="42" y="91"/>
                </a:cxn>
                <a:cxn ang="0">
                  <a:pos x="44" y="91"/>
                </a:cxn>
                <a:cxn ang="0">
                  <a:pos x="52" y="91"/>
                </a:cxn>
                <a:cxn ang="0">
                  <a:pos x="58" y="91"/>
                </a:cxn>
                <a:cxn ang="0">
                  <a:pos x="44" y="54"/>
                </a:cxn>
                <a:cxn ang="0">
                  <a:pos x="26" y="101"/>
                </a:cxn>
                <a:cxn ang="0">
                  <a:pos x="20" y="121"/>
                </a:cxn>
                <a:cxn ang="0">
                  <a:pos x="14" y="137"/>
                </a:cxn>
                <a:cxn ang="0">
                  <a:pos x="12" y="137"/>
                </a:cxn>
                <a:cxn ang="0">
                  <a:pos x="8" y="137"/>
                </a:cxn>
                <a:cxn ang="0">
                  <a:pos x="2" y="137"/>
                </a:cxn>
                <a:cxn ang="0">
                  <a:pos x="0" y="137"/>
                </a:cxn>
                <a:cxn ang="0">
                  <a:pos x="42" y="28"/>
                </a:cxn>
                <a:cxn ang="0">
                  <a:pos x="54" y="28"/>
                </a:cxn>
                <a:cxn ang="0">
                  <a:pos x="60" y="44"/>
                </a:cxn>
                <a:cxn ang="0">
                  <a:pos x="68" y="67"/>
                </a:cxn>
                <a:cxn ang="0">
                  <a:pos x="76" y="91"/>
                </a:cxn>
                <a:cxn ang="0">
                  <a:pos x="84" y="111"/>
                </a:cxn>
                <a:cxn ang="0">
                  <a:pos x="90" y="127"/>
                </a:cxn>
                <a:cxn ang="0">
                  <a:pos x="94" y="137"/>
                </a:cxn>
                <a:cxn ang="0">
                  <a:pos x="90" y="137"/>
                </a:cxn>
                <a:cxn ang="0">
                  <a:pos x="82" y="137"/>
                </a:cxn>
                <a:cxn ang="0">
                  <a:pos x="74" y="137"/>
                </a:cxn>
                <a:cxn ang="0">
                  <a:pos x="72" y="137"/>
                </a:cxn>
                <a:cxn ang="0">
                  <a:pos x="66" y="121"/>
                </a:cxn>
                <a:cxn ang="0">
                  <a:pos x="60" y="99"/>
                </a:cxn>
                <a:cxn ang="0">
                  <a:pos x="58" y="99"/>
                </a:cxn>
                <a:cxn ang="0">
                  <a:pos x="52" y="99"/>
                </a:cxn>
                <a:cxn ang="0">
                  <a:pos x="48" y="99"/>
                </a:cxn>
                <a:cxn ang="0">
                  <a:pos x="46" y="99"/>
                </a:cxn>
                <a:cxn ang="0">
                  <a:pos x="36" y="99"/>
                </a:cxn>
                <a:cxn ang="0">
                  <a:pos x="26" y="101"/>
                </a:cxn>
              </a:cxnLst>
              <a:rect l="0" t="0" r="r" b="b"/>
              <a:pathLst>
                <a:path w="94" h="137">
                  <a:moveTo>
                    <a:pt x="54" y="0"/>
                  </a:moveTo>
                  <a:lnTo>
                    <a:pt x="64" y="1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54" y="0"/>
                  </a:lnTo>
                  <a:close/>
                  <a:moveTo>
                    <a:pt x="44" y="54"/>
                  </a:moveTo>
                  <a:lnTo>
                    <a:pt x="30" y="91"/>
                  </a:lnTo>
                  <a:lnTo>
                    <a:pt x="32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52" y="91"/>
                  </a:lnTo>
                  <a:lnTo>
                    <a:pt x="58" y="91"/>
                  </a:lnTo>
                  <a:lnTo>
                    <a:pt x="44" y="54"/>
                  </a:lnTo>
                  <a:close/>
                  <a:moveTo>
                    <a:pt x="26" y="101"/>
                  </a:moveTo>
                  <a:lnTo>
                    <a:pt x="20" y="121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8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42" y="28"/>
                  </a:lnTo>
                  <a:lnTo>
                    <a:pt x="54" y="28"/>
                  </a:lnTo>
                  <a:lnTo>
                    <a:pt x="60" y="44"/>
                  </a:lnTo>
                  <a:lnTo>
                    <a:pt x="68" y="67"/>
                  </a:lnTo>
                  <a:lnTo>
                    <a:pt x="76" y="91"/>
                  </a:lnTo>
                  <a:lnTo>
                    <a:pt x="84" y="111"/>
                  </a:lnTo>
                  <a:lnTo>
                    <a:pt x="90" y="127"/>
                  </a:lnTo>
                  <a:lnTo>
                    <a:pt x="94" y="137"/>
                  </a:lnTo>
                  <a:lnTo>
                    <a:pt x="90" y="137"/>
                  </a:lnTo>
                  <a:lnTo>
                    <a:pt x="82" y="137"/>
                  </a:lnTo>
                  <a:lnTo>
                    <a:pt x="74" y="137"/>
                  </a:lnTo>
                  <a:lnTo>
                    <a:pt x="72" y="137"/>
                  </a:lnTo>
                  <a:lnTo>
                    <a:pt x="66" y="121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2" y="99"/>
                  </a:lnTo>
                  <a:lnTo>
                    <a:pt x="48" y="99"/>
                  </a:lnTo>
                  <a:lnTo>
                    <a:pt x="46" y="99"/>
                  </a:lnTo>
                  <a:lnTo>
                    <a:pt x="36" y="99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6" name="Freeform 82"/>
            <p:cNvSpPr>
              <a:spLocks noEditPoints="1"/>
            </p:cNvSpPr>
            <p:nvPr/>
          </p:nvSpPr>
          <p:spPr bwMode="auto">
            <a:xfrm>
              <a:off x="3990" y="2539"/>
              <a:ext cx="74" cy="107"/>
            </a:xfrm>
            <a:custGeom>
              <a:avLst/>
              <a:gdLst/>
              <a:ahLst/>
              <a:cxnLst>
                <a:cxn ang="0">
                  <a:pos x="20" y="45"/>
                </a:cxn>
                <a:cxn ang="0">
                  <a:pos x="38" y="43"/>
                </a:cxn>
                <a:cxn ang="0">
                  <a:pos x="46" y="35"/>
                </a:cxn>
                <a:cxn ang="0">
                  <a:pos x="46" y="18"/>
                </a:cxn>
                <a:cxn ang="0">
                  <a:pos x="38" y="10"/>
                </a:cxn>
                <a:cxn ang="0">
                  <a:pos x="26" y="8"/>
                </a:cxn>
                <a:cxn ang="0">
                  <a:pos x="20" y="12"/>
                </a:cxn>
                <a:cxn ang="0">
                  <a:pos x="20" y="53"/>
                </a:cxn>
                <a:cxn ang="0">
                  <a:pos x="20" y="95"/>
                </a:cxn>
                <a:cxn ang="0">
                  <a:pos x="26" y="97"/>
                </a:cxn>
                <a:cxn ang="0">
                  <a:pos x="42" y="97"/>
                </a:cxn>
                <a:cxn ang="0">
                  <a:pos x="52" y="87"/>
                </a:cxn>
                <a:cxn ang="0">
                  <a:pos x="52" y="67"/>
                </a:cxn>
                <a:cxn ang="0">
                  <a:pos x="46" y="57"/>
                </a:cxn>
                <a:cxn ang="0">
                  <a:pos x="38" y="53"/>
                </a:cxn>
                <a:cxn ang="0">
                  <a:pos x="20" y="53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4" y="4"/>
                </a:cxn>
                <a:cxn ang="0">
                  <a:pos x="62" y="12"/>
                </a:cxn>
                <a:cxn ang="0">
                  <a:pos x="66" y="20"/>
                </a:cxn>
                <a:cxn ang="0">
                  <a:pos x="64" y="31"/>
                </a:cxn>
                <a:cxn ang="0">
                  <a:pos x="58" y="43"/>
                </a:cxn>
                <a:cxn ang="0">
                  <a:pos x="62" y="51"/>
                </a:cxn>
                <a:cxn ang="0">
                  <a:pos x="72" y="65"/>
                </a:cxn>
                <a:cxn ang="0">
                  <a:pos x="74" y="81"/>
                </a:cxn>
                <a:cxn ang="0">
                  <a:pos x="68" y="93"/>
                </a:cxn>
                <a:cxn ang="0">
                  <a:pos x="58" y="101"/>
                </a:cxn>
                <a:cxn ang="0">
                  <a:pos x="44" y="107"/>
                </a:cxn>
                <a:cxn ang="0">
                  <a:pos x="28" y="107"/>
                </a:cxn>
                <a:cxn ang="0">
                  <a:pos x="16" y="107"/>
                </a:cxn>
                <a:cxn ang="0">
                  <a:pos x="0" y="107"/>
                </a:cxn>
                <a:cxn ang="0">
                  <a:pos x="0" y="93"/>
                </a:cxn>
                <a:cxn ang="0">
                  <a:pos x="2" y="33"/>
                </a:cxn>
                <a:cxn ang="0">
                  <a:pos x="0" y="0"/>
                </a:cxn>
              </a:cxnLst>
              <a:rect l="0" t="0" r="r" b="b"/>
              <a:pathLst>
                <a:path w="74" h="107">
                  <a:moveTo>
                    <a:pt x="20" y="16"/>
                  </a:moveTo>
                  <a:lnTo>
                    <a:pt x="20" y="45"/>
                  </a:lnTo>
                  <a:lnTo>
                    <a:pt x="30" y="45"/>
                  </a:lnTo>
                  <a:lnTo>
                    <a:pt x="38" y="43"/>
                  </a:lnTo>
                  <a:lnTo>
                    <a:pt x="44" y="41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18"/>
                  </a:lnTo>
                  <a:lnTo>
                    <a:pt x="44" y="12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close/>
                  <a:moveTo>
                    <a:pt x="20" y="53"/>
                  </a:moveTo>
                  <a:lnTo>
                    <a:pt x="20" y="91"/>
                  </a:lnTo>
                  <a:lnTo>
                    <a:pt x="20" y="95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32" y="99"/>
                  </a:lnTo>
                  <a:lnTo>
                    <a:pt x="42" y="97"/>
                  </a:lnTo>
                  <a:lnTo>
                    <a:pt x="50" y="93"/>
                  </a:lnTo>
                  <a:lnTo>
                    <a:pt x="52" y="87"/>
                  </a:lnTo>
                  <a:lnTo>
                    <a:pt x="54" y="79"/>
                  </a:lnTo>
                  <a:lnTo>
                    <a:pt x="52" y="67"/>
                  </a:lnTo>
                  <a:lnTo>
                    <a:pt x="50" y="59"/>
                  </a:lnTo>
                  <a:lnTo>
                    <a:pt x="46" y="57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3"/>
                  </a:lnTo>
                  <a:lnTo>
                    <a:pt x="20" y="5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8" y="8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6" y="26"/>
                  </a:lnTo>
                  <a:lnTo>
                    <a:pt x="64" y="31"/>
                  </a:lnTo>
                  <a:lnTo>
                    <a:pt x="62" y="37"/>
                  </a:lnTo>
                  <a:lnTo>
                    <a:pt x="58" y="43"/>
                  </a:lnTo>
                  <a:lnTo>
                    <a:pt x="52" y="47"/>
                  </a:lnTo>
                  <a:lnTo>
                    <a:pt x="62" y="51"/>
                  </a:lnTo>
                  <a:lnTo>
                    <a:pt x="68" y="57"/>
                  </a:lnTo>
                  <a:lnTo>
                    <a:pt x="72" y="65"/>
                  </a:lnTo>
                  <a:lnTo>
                    <a:pt x="74" y="75"/>
                  </a:lnTo>
                  <a:lnTo>
                    <a:pt x="74" y="81"/>
                  </a:lnTo>
                  <a:lnTo>
                    <a:pt x="72" y="87"/>
                  </a:lnTo>
                  <a:lnTo>
                    <a:pt x="68" y="93"/>
                  </a:lnTo>
                  <a:lnTo>
                    <a:pt x="64" y="97"/>
                  </a:lnTo>
                  <a:lnTo>
                    <a:pt x="58" y="101"/>
                  </a:lnTo>
                  <a:lnTo>
                    <a:pt x="52" y="105"/>
                  </a:lnTo>
                  <a:lnTo>
                    <a:pt x="44" y="107"/>
                  </a:lnTo>
                  <a:lnTo>
                    <a:pt x="34" y="107"/>
                  </a:lnTo>
                  <a:lnTo>
                    <a:pt x="28" y="107"/>
                  </a:lnTo>
                  <a:lnTo>
                    <a:pt x="20" y="107"/>
                  </a:lnTo>
                  <a:lnTo>
                    <a:pt x="16" y="10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2" y="73"/>
                  </a:lnTo>
                  <a:lnTo>
                    <a:pt x="2" y="33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7" name="Freeform 81"/>
            <p:cNvSpPr>
              <a:spLocks noEditPoints="1"/>
            </p:cNvSpPr>
            <p:nvPr/>
          </p:nvSpPr>
          <p:spPr bwMode="auto">
            <a:xfrm>
              <a:off x="4072" y="2537"/>
              <a:ext cx="94" cy="109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3"/>
                </a:cxn>
                <a:cxn ang="0">
                  <a:pos x="34" y="63"/>
                </a:cxn>
                <a:cxn ang="0">
                  <a:pos x="38" y="63"/>
                </a:cxn>
                <a:cxn ang="0">
                  <a:pos x="44" y="63"/>
                </a:cxn>
                <a:cxn ang="0">
                  <a:pos x="46" y="63"/>
                </a:cxn>
                <a:cxn ang="0">
                  <a:pos x="54" y="63"/>
                </a:cxn>
                <a:cxn ang="0">
                  <a:pos x="58" y="63"/>
                </a:cxn>
                <a:cxn ang="0">
                  <a:pos x="44" y="26"/>
                </a:cxn>
                <a:cxn ang="0">
                  <a:pos x="28" y="73"/>
                </a:cxn>
                <a:cxn ang="0">
                  <a:pos x="20" y="93"/>
                </a:cxn>
                <a:cxn ang="0">
                  <a:pos x="16" y="109"/>
                </a:cxn>
                <a:cxn ang="0">
                  <a:pos x="14" y="109"/>
                </a:cxn>
                <a:cxn ang="0">
                  <a:pos x="10" y="109"/>
                </a:cxn>
                <a:cxn ang="0">
                  <a:pos x="4" y="109"/>
                </a:cxn>
                <a:cxn ang="0">
                  <a:pos x="0" y="109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9"/>
                </a:cxn>
                <a:cxn ang="0">
                  <a:pos x="78" y="63"/>
                </a:cxn>
                <a:cxn ang="0">
                  <a:pos x="84" y="83"/>
                </a:cxn>
                <a:cxn ang="0">
                  <a:pos x="90" y="99"/>
                </a:cxn>
                <a:cxn ang="0">
                  <a:pos x="94" y="109"/>
                </a:cxn>
                <a:cxn ang="0">
                  <a:pos x="90" y="109"/>
                </a:cxn>
                <a:cxn ang="0">
                  <a:pos x="82" y="109"/>
                </a:cxn>
                <a:cxn ang="0">
                  <a:pos x="76" y="109"/>
                </a:cxn>
                <a:cxn ang="0">
                  <a:pos x="72" y="109"/>
                </a:cxn>
                <a:cxn ang="0">
                  <a:pos x="68" y="93"/>
                </a:cxn>
                <a:cxn ang="0">
                  <a:pos x="62" y="71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50" y="71"/>
                </a:cxn>
                <a:cxn ang="0">
                  <a:pos x="46" y="71"/>
                </a:cxn>
                <a:cxn ang="0">
                  <a:pos x="38" y="71"/>
                </a:cxn>
                <a:cxn ang="0">
                  <a:pos x="28" y="73"/>
                </a:cxn>
              </a:cxnLst>
              <a:rect l="0" t="0" r="r" b="b"/>
              <a:pathLst>
                <a:path w="94" h="109">
                  <a:moveTo>
                    <a:pt x="44" y="26"/>
                  </a:moveTo>
                  <a:lnTo>
                    <a:pt x="30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44" y="26"/>
                  </a:lnTo>
                  <a:close/>
                  <a:moveTo>
                    <a:pt x="28" y="73"/>
                  </a:moveTo>
                  <a:lnTo>
                    <a:pt x="20" y="93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0" y="109"/>
                  </a:lnTo>
                  <a:lnTo>
                    <a:pt x="4" y="109"/>
                  </a:lnTo>
                  <a:lnTo>
                    <a:pt x="0" y="10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9"/>
                  </a:lnTo>
                  <a:lnTo>
                    <a:pt x="78" y="63"/>
                  </a:lnTo>
                  <a:lnTo>
                    <a:pt x="84" y="83"/>
                  </a:lnTo>
                  <a:lnTo>
                    <a:pt x="90" y="9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2" y="109"/>
                  </a:lnTo>
                  <a:lnTo>
                    <a:pt x="76" y="109"/>
                  </a:lnTo>
                  <a:lnTo>
                    <a:pt x="72" y="109"/>
                  </a:lnTo>
                  <a:lnTo>
                    <a:pt x="68" y="93"/>
                  </a:lnTo>
                  <a:lnTo>
                    <a:pt x="62" y="71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6" y="71"/>
                  </a:lnTo>
                  <a:lnTo>
                    <a:pt x="38" y="71"/>
                  </a:lnTo>
                  <a:lnTo>
                    <a:pt x="28" y="7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4182" y="2539"/>
              <a:ext cx="85" cy="109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65" y="73"/>
                </a:cxn>
                <a:cxn ang="0">
                  <a:pos x="69" y="79"/>
                </a:cxn>
                <a:cxn ang="0">
                  <a:pos x="71" y="81"/>
                </a:cxn>
                <a:cxn ang="0">
                  <a:pos x="73" y="81"/>
                </a:cxn>
                <a:cxn ang="0">
                  <a:pos x="73" y="81"/>
                </a:cxn>
                <a:cxn ang="0">
                  <a:pos x="73" y="79"/>
                </a:cxn>
                <a:cxn ang="0">
                  <a:pos x="73" y="77"/>
                </a:cxn>
                <a:cxn ang="0">
                  <a:pos x="73" y="33"/>
                </a:cxn>
                <a:cxn ang="0">
                  <a:pos x="73" y="14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75" y="0"/>
                </a:cxn>
                <a:cxn ang="0">
                  <a:pos x="79" y="0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14"/>
                </a:cxn>
                <a:cxn ang="0">
                  <a:pos x="83" y="33"/>
                </a:cxn>
                <a:cxn ang="0">
                  <a:pos x="83" y="103"/>
                </a:cxn>
                <a:cxn ang="0">
                  <a:pos x="83" y="105"/>
                </a:cxn>
                <a:cxn ang="0">
                  <a:pos x="81" y="107"/>
                </a:cxn>
                <a:cxn ang="0">
                  <a:pos x="79" y="107"/>
                </a:cxn>
                <a:cxn ang="0">
                  <a:pos x="77" y="109"/>
                </a:cxn>
                <a:cxn ang="0">
                  <a:pos x="73" y="107"/>
                </a:cxn>
                <a:cxn ang="0">
                  <a:pos x="69" y="107"/>
                </a:cxn>
                <a:cxn ang="0">
                  <a:pos x="65" y="103"/>
                </a:cxn>
                <a:cxn ang="0">
                  <a:pos x="59" y="97"/>
                </a:cxn>
                <a:cxn ang="0">
                  <a:pos x="16" y="31"/>
                </a:cxn>
                <a:cxn ang="0">
                  <a:pos x="14" y="29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2" y="29"/>
                </a:cxn>
                <a:cxn ang="0">
                  <a:pos x="12" y="33"/>
                </a:cxn>
                <a:cxn ang="0">
                  <a:pos x="12" y="73"/>
                </a:cxn>
                <a:cxn ang="0">
                  <a:pos x="12" y="93"/>
                </a:cxn>
                <a:cxn ang="0">
                  <a:pos x="14" y="107"/>
                </a:cxn>
                <a:cxn ang="0">
                  <a:pos x="14" y="107"/>
                </a:cxn>
                <a:cxn ang="0">
                  <a:pos x="10" y="107"/>
                </a:cxn>
                <a:cxn ang="0">
                  <a:pos x="8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2" y="93"/>
                </a:cxn>
                <a:cxn ang="0">
                  <a:pos x="2" y="73"/>
                </a:cxn>
                <a:cxn ang="0">
                  <a:pos x="2" y="33"/>
                </a:cxn>
              </a:cxnLst>
              <a:rect l="0" t="0" r="r" b="b"/>
              <a:pathLst>
                <a:path w="85" h="109">
                  <a:moveTo>
                    <a:pt x="2" y="33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5" y="73"/>
                  </a:lnTo>
                  <a:lnTo>
                    <a:pt x="69" y="79"/>
                  </a:lnTo>
                  <a:lnTo>
                    <a:pt x="71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33"/>
                  </a:lnTo>
                  <a:lnTo>
                    <a:pt x="73" y="14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14"/>
                  </a:lnTo>
                  <a:lnTo>
                    <a:pt x="83" y="33"/>
                  </a:lnTo>
                  <a:lnTo>
                    <a:pt x="83" y="103"/>
                  </a:lnTo>
                  <a:lnTo>
                    <a:pt x="83" y="105"/>
                  </a:lnTo>
                  <a:lnTo>
                    <a:pt x="81" y="107"/>
                  </a:lnTo>
                  <a:lnTo>
                    <a:pt x="79" y="107"/>
                  </a:lnTo>
                  <a:lnTo>
                    <a:pt x="77" y="109"/>
                  </a:lnTo>
                  <a:lnTo>
                    <a:pt x="73" y="107"/>
                  </a:lnTo>
                  <a:lnTo>
                    <a:pt x="69" y="107"/>
                  </a:lnTo>
                  <a:lnTo>
                    <a:pt x="65" y="103"/>
                  </a:lnTo>
                  <a:lnTo>
                    <a:pt x="59" y="97"/>
                  </a:lnTo>
                  <a:lnTo>
                    <a:pt x="16" y="31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73"/>
                  </a:lnTo>
                  <a:lnTo>
                    <a:pt x="12" y="93"/>
                  </a:lnTo>
                  <a:lnTo>
                    <a:pt x="14" y="107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0" y="107"/>
                  </a:lnTo>
                  <a:lnTo>
                    <a:pt x="2" y="93"/>
                  </a:lnTo>
                  <a:lnTo>
                    <a:pt x="2" y="7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2075" y="1668"/>
              <a:ext cx="170" cy="152"/>
            </a:xfrm>
            <a:custGeom>
              <a:avLst/>
              <a:gdLst/>
              <a:ahLst/>
              <a:cxnLst>
                <a:cxn ang="0">
                  <a:pos x="110" y="72"/>
                </a:cxn>
                <a:cxn ang="0">
                  <a:pos x="88" y="90"/>
                </a:cxn>
                <a:cxn ang="0">
                  <a:pos x="48" y="102"/>
                </a:cxn>
                <a:cxn ang="0">
                  <a:pos x="40" y="94"/>
                </a:cxn>
                <a:cxn ang="0">
                  <a:pos x="84" y="78"/>
                </a:cxn>
                <a:cxn ang="0">
                  <a:pos x="100" y="66"/>
                </a:cxn>
                <a:cxn ang="0">
                  <a:pos x="56" y="40"/>
                </a:cxn>
                <a:cxn ang="0">
                  <a:pos x="64" y="20"/>
                </a:cxn>
                <a:cxn ang="0">
                  <a:pos x="84" y="12"/>
                </a:cxn>
                <a:cxn ang="0">
                  <a:pos x="104" y="16"/>
                </a:cxn>
                <a:cxn ang="0">
                  <a:pos x="118" y="34"/>
                </a:cxn>
                <a:cxn ang="0">
                  <a:pos x="106" y="42"/>
                </a:cxn>
                <a:cxn ang="0">
                  <a:pos x="102" y="30"/>
                </a:cxn>
                <a:cxn ang="0">
                  <a:pos x="90" y="24"/>
                </a:cxn>
                <a:cxn ang="0">
                  <a:pos x="76" y="26"/>
                </a:cxn>
                <a:cxn ang="0">
                  <a:pos x="70" y="36"/>
                </a:cxn>
                <a:cxn ang="0">
                  <a:pos x="82" y="92"/>
                </a:cxn>
                <a:cxn ang="0">
                  <a:pos x="58" y="50"/>
                </a:cxn>
                <a:cxn ang="0">
                  <a:pos x="74" y="54"/>
                </a:cxn>
                <a:cxn ang="0">
                  <a:pos x="98" y="98"/>
                </a:cxn>
                <a:cxn ang="0">
                  <a:pos x="68" y="138"/>
                </a:cxn>
                <a:cxn ang="0">
                  <a:pos x="86" y="126"/>
                </a:cxn>
                <a:cxn ang="0">
                  <a:pos x="100" y="108"/>
                </a:cxn>
                <a:cxn ang="0">
                  <a:pos x="90" y="142"/>
                </a:cxn>
                <a:cxn ang="0">
                  <a:pos x="52" y="152"/>
                </a:cxn>
                <a:cxn ang="0">
                  <a:pos x="16" y="104"/>
                </a:cxn>
                <a:cxn ang="0">
                  <a:pos x="30" y="130"/>
                </a:cxn>
                <a:cxn ang="0">
                  <a:pos x="40" y="150"/>
                </a:cxn>
                <a:cxn ang="0">
                  <a:pos x="12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8" y="26"/>
                </a:cxn>
                <a:cxn ang="0">
                  <a:pos x="26" y="50"/>
                </a:cxn>
                <a:cxn ang="0">
                  <a:pos x="2" y="82"/>
                </a:cxn>
                <a:cxn ang="0">
                  <a:pos x="20" y="36"/>
                </a:cxn>
                <a:cxn ang="0">
                  <a:pos x="44" y="12"/>
                </a:cxn>
                <a:cxn ang="0">
                  <a:pos x="74" y="0"/>
                </a:cxn>
                <a:cxn ang="0">
                  <a:pos x="156" y="72"/>
                </a:cxn>
                <a:cxn ang="0">
                  <a:pos x="146" y="40"/>
                </a:cxn>
                <a:cxn ang="0">
                  <a:pos x="130" y="22"/>
                </a:cxn>
                <a:cxn ang="0">
                  <a:pos x="106" y="12"/>
                </a:cxn>
                <a:cxn ang="0">
                  <a:pos x="108" y="0"/>
                </a:cxn>
                <a:cxn ang="0">
                  <a:pos x="138" y="12"/>
                </a:cxn>
                <a:cxn ang="0">
                  <a:pos x="158" y="34"/>
                </a:cxn>
                <a:cxn ang="0">
                  <a:pos x="170" y="70"/>
                </a:cxn>
                <a:cxn ang="0">
                  <a:pos x="110" y="120"/>
                </a:cxn>
                <a:cxn ang="0">
                  <a:pos x="120" y="130"/>
                </a:cxn>
                <a:cxn ang="0">
                  <a:pos x="136" y="132"/>
                </a:cxn>
                <a:cxn ang="0">
                  <a:pos x="150" y="122"/>
                </a:cxn>
                <a:cxn ang="0">
                  <a:pos x="158" y="90"/>
                </a:cxn>
                <a:cxn ang="0">
                  <a:pos x="166" y="116"/>
                </a:cxn>
                <a:cxn ang="0">
                  <a:pos x="148" y="140"/>
                </a:cxn>
                <a:cxn ang="0">
                  <a:pos x="124" y="144"/>
                </a:cxn>
                <a:cxn ang="0">
                  <a:pos x="104" y="132"/>
                </a:cxn>
                <a:cxn ang="0">
                  <a:pos x="140" y="96"/>
                </a:cxn>
                <a:cxn ang="0">
                  <a:pos x="126" y="98"/>
                </a:cxn>
                <a:cxn ang="0">
                  <a:pos x="112" y="106"/>
                </a:cxn>
                <a:cxn ang="0">
                  <a:pos x="96" y="112"/>
                </a:cxn>
                <a:cxn ang="0">
                  <a:pos x="106" y="94"/>
                </a:cxn>
                <a:cxn ang="0">
                  <a:pos x="136" y="84"/>
                </a:cxn>
              </a:cxnLst>
              <a:rect l="0" t="0" r="r" b="b"/>
              <a:pathLst>
                <a:path w="170" h="152">
                  <a:moveTo>
                    <a:pt x="106" y="48"/>
                  </a:moveTo>
                  <a:lnTo>
                    <a:pt x="118" y="50"/>
                  </a:lnTo>
                  <a:lnTo>
                    <a:pt x="118" y="54"/>
                  </a:lnTo>
                  <a:lnTo>
                    <a:pt x="116" y="60"/>
                  </a:lnTo>
                  <a:lnTo>
                    <a:pt x="114" y="64"/>
                  </a:lnTo>
                  <a:lnTo>
                    <a:pt x="112" y="68"/>
                  </a:lnTo>
                  <a:lnTo>
                    <a:pt x="110" y="72"/>
                  </a:lnTo>
                  <a:lnTo>
                    <a:pt x="106" y="76"/>
                  </a:lnTo>
                  <a:lnTo>
                    <a:pt x="104" y="78"/>
                  </a:lnTo>
                  <a:lnTo>
                    <a:pt x="102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2" y="88"/>
                  </a:lnTo>
                  <a:lnTo>
                    <a:pt x="88" y="90"/>
                  </a:lnTo>
                  <a:lnTo>
                    <a:pt x="82" y="92"/>
                  </a:lnTo>
                  <a:lnTo>
                    <a:pt x="76" y="94"/>
                  </a:lnTo>
                  <a:lnTo>
                    <a:pt x="64" y="98"/>
                  </a:lnTo>
                  <a:lnTo>
                    <a:pt x="54" y="100"/>
                  </a:lnTo>
                  <a:lnTo>
                    <a:pt x="50" y="100"/>
                  </a:lnTo>
                  <a:lnTo>
                    <a:pt x="48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2" y="92"/>
                  </a:lnTo>
                  <a:lnTo>
                    <a:pt x="46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2" y="82"/>
                  </a:lnTo>
                  <a:lnTo>
                    <a:pt x="78" y="8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88" y="76"/>
                  </a:lnTo>
                  <a:lnTo>
                    <a:pt x="90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8"/>
                  </a:lnTo>
                  <a:lnTo>
                    <a:pt x="100" y="66"/>
                  </a:lnTo>
                  <a:lnTo>
                    <a:pt x="100" y="62"/>
                  </a:lnTo>
                  <a:lnTo>
                    <a:pt x="102" y="60"/>
                  </a:lnTo>
                  <a:lnTo>
                    <a:pt x="104" y="56"/>
                  </a:lnTo>
                  <a:lnTo>
                    <a:pt x="106" y="52"/>
                  </a:lnTo>
                  <a:lnTo>
                    <a:pt x="106" y="48"/>
                  </a:lnTo>
                  <a:close/>
                  <a:moveTo>
                    <a:pt x="70" y="40"/>
                  </a:moveTo>
                  <a:lnTo>
                    <a:pt x="56" y="40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0" y="28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0" y="40"/>
                  </a:lnTo>
                  <a:close/>
                  <a:moveTo>
                    <a:pt x="98" y="102"/>
                  </a:moveTo>
                  <a:lnTo>
                    <a:pt x="86" y="106"/>
                  </a:lnTo>
                  <a:lnTo>
                    <a:pt x="86" y="102"/>
                  </a:lnTo>
                  <a:lnTo>
                    <a:pt x="84" y="96"/>
                  </a:lnTo>
                  <a:lnTo>
                    <a:pt x="82" y="92"/>
                  </a:lnTo>
                  <a:lnTo>
                    <a:pt x="80" y="88"/>
                  </a:lnTo>
                  <a:lnTo>
                    <a:pt x="76" y="80"/>
                  </a:lnTo>
                  <a:lnTo>
                    <a:pt x="70" y="74"/>
                  </a:lnTo>
                  <a:lnTo>
                    <a:pt x="66" y="66"/>
                  </a:lnTo>
                  <a:lnTo>
                    <a:pt x="62" y="58"/>
                  </a:lnTo>
                  <a:lnTo>
                    <a:pt x="60" y="54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0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82" y="68"/>
                  </a:lnTo>
                  <a:lnTo>
                    <a:pt x="86" y="74"/>
                  </a:lnTo>
                  <a:lnTo>
                    <a:pt x="90" y="82"/>
                  </a:lnTo>
                  <a:lnTo>
                    <a:pt x="94" y="88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98" y="102"/>
                  </a:lnTo>
                  <a:close/>
                  <a:moveTo>
                    <a:pt x="46" y="150"/>
                  </a:moveTo>
                  <a:lnTo>
                    <a:pt x="46" y="138"/>
                  </a:lnTo>
                  <a:lnTo>
                    <a:pt x="54" y="140"/>
                  </a:lnTo>
                  <a:lnTo>
                    <a:pt x="58" y="140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8"/>
                  </a:lnTo>
                  <a:lnTo>
                    <a:pt x="86" y="126"/>
                  </a:lnTo>
                  <a:lnTo>
                    <a:pt x="88" y="122"/>
                  </a:lnTo>
                  <a:lnTo>
                    <a:pt x="88" y="118"/>
                  </a:lnTo>
                  <a:lnTo>
                    <a:pt x="88" y="114"/>
                  </a:lnTo>
                  <a:lnTo>
                    <a:pt x="88" y="110"/>
                  </a:lnTo>
                  <a:lnTo>
                    <a:pt x="86" y="106"/>
                  </a:lnTo>
                  <a:lnTo>
                    <a:pt x="98" y="102"/>
                  </a:lnTo>
                  <a:lnTo>
                    <a:pt x="100" y="108"/>
                  </a:lnTo>
                  <a:lnTo>
                    <a:pt x="100" y="114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98" y="130"/>
                  </a:lnTo>
                  <a:lnTo>
                    <a:pt x="96" y="134"/>
                  </a:lnTo>
                  <a:lnTo>
                    <a:pt x="94" y="138"/>
                  </a:lnTo>
                  <a:lnTo>
                    <a:pt x="90" y="142"/>
                  </a:lnTo>
                  <a:lnTo>
                    <a:pt x="86" y="144"/>
                  </a:lnTo>
                  <a:lnTo>
                    <a:pt x="82" y="148"/>
                  </a:lnTo>
                  <a:lnTo>
                    <a:pt x="76" y="150"/>
                  </a:lnTo>
                  <a:lnTo>
                    <a:pt x="70" y="150"/>
                  </a:lnTo>
                  <a:lnTo>
                    <a:pt x="66" y="152"/>
                  </a:lnTo>
                  <a:lnTo>
                    <a:pt x="58" y="152"/>
                  </a:lnTo>
                  <a:lnTo>
                    <a:pt x="52" y="152"/>
                  </a:lnTo>
                  <a:lnTo>
                    <a:pt x="46" y="150"/>
                  </a:lnTo>
                  <a:close/>
                  <a:moveTo>
                    <a:pt x="2" y="82"/>
                  </a:moveTo>
                  <a:lnTo>
                    <a:pt x="14" y="84"/>
                  </a:lnTo>
                  <a:lnTo>
                    <a:pt x="14" y="90"/>
                  </a:lnTo>
                  <a:lnTo>
                    <a:pt x="14" y="94"/>
                  </a:lnTo>
                  <a:lnTo>
                    <a:pt x="14" y="100"/>
                  </a:lnTo>
                  <a:lnTo>
                    <a:pt x="16" y="104"/>
                  </a:lnTo>
                  <a:lnTo>
                    <a:pt x="16" y="110"/>
                  </a:lnTo>
                  <a:lnTo>
                    <a:pt x="18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4" y="124"/>
                  </a:lnTo>
                  <a:lnTo>
                    <a:pt x="28" y="128"/>
                  </a:lnTo>
                  <a:lnTo>
                    <a:pt x="30" y="130"/>
                  </a:lnTo>
                  <a:lnTo>
                    <a:pt x="34" y="132"/>
                  </a:lnTo>
                  <a:lnTo>
                    <a:pt x="36" y="134"/>
                  </a:lnTo>
                  <a:lnTo>
                    <a:pt x="40" y="136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46" y="150"/>
                  </a:lnTo>
                  <a:lnTo>
                    <a:pt x="40" y="150"/>
                  </a:lnTo>
                  <a:lnTo>
                    <a:pt x="36" y="148"/>
                  </a:lnTo>
                  <a:lnTo>
                    <a:pt x="30" y="146"/>
                  </a:lnTo>
                  <a:lnTo>
                    <a:pt x="26" y="144"/>
                  </a:lnTo>
                  <a:lnTo>
                    <a:pt x="22" y="140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2" y="128"/>
                  </a:lnTo>
                  <a:lnTo>
                    <a:pt x="8" y="124"/>
                  </a:lnTo>
                  <a:lnTo>
                    <a:pt x="6" y="118"/>
                  </a:lnTo>
                  <a:lnTo>
                    <a:pt x="4" y="112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2" y="96"/>
                  </a:lnTo>
                  <a:lnTo>
                    <a:pt x="0" y="90"/>
                  </a:lnTo>
                  <a:lnTo>
                    <a:pt x="2" y="82"/>
                  </a:lnTo>
                  <a:close/>
                  <a:moveTo>
                    <a:pt x="90" y="0"/>
                  </a:moveTo>
                  <a:lnTo>
                    <a:pt x="90" y="12"/>
                  </a:lnTo>
                  <a:lnTo>
                    <a:pt x="86" y="12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2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0" y="44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20" y="62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4" y="84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4" y="70"/>
                  </a:lnTo>
                  <a:lnTo>
                    <a:pt x="6" y="64"/>
                  </a:lnTo>
                  <a:lnTo>
                    <a:pt x="8" y="56"/>
                  </a:lnTo>
                  <a:lnTo>
                    <a:pt x="12" y="50"/>
                  </a:lnTo>
                  <a:lnTo>
                    <a:pt x="14" y="42"/>
                  </a:lnTo>
                  <a:lnTo>
                    <a:pt x="20" y="36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4" y="12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6"/>
                  </a:lnTo>
                  <a:lnTo>
                    <a:pt x="60" y="4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2"/>
                  </a:moveTo>
                  <a:lnTo>
                    <a:pt x="158" y="82"/>
                  </a:lnTo>
                  <a:lnTo>
                    <a:pt x="158" y="78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4" y="60"/>
                  </a:lnTo>
                  <a:lnTo>
                    <a:pt x="152" y="54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4" y="24"/>
                  </a:lnTo>
                  <a:lnTo>
                    <a:pt x="130" y="22"/>
                  </a:lnTo>
                  <a:lnTo>
                    <a:pt x="128" y="20"/>
                  </a:lnTo>
                  <a:lnTo>
                    <a:pt x="124" y="20"/>
                  </a:lnTo>
                  <a:lnTo>
                    <a:pt x="122" y="18"/>
                  </a:lnTo>
                  <a:lnTo>
                    <a:pt x="118" y="16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6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2" y="4"/>
                  </a:lnTo>
                  <a:lnTo>
                    <a:pt x="126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8" y="12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58" y="34"/>
                  </a:lnTo>
                  <a:lnTo>
                    <a:pt x="160" y="38"/>
                  </a:lnTo>
                  <a:lnTo>
                    <a:pt x="160" y="40"/>
                  </a:lnTo>
                  <a:lnTo>
                    <a:pt x="162" y="44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8" y="64"/>
                  </a:lnTo>
                  <a:lnTo>
                    <a:pt x="170" y="70"/>
                  </a:lnTo>
                  <a:lnTo>
                    <a:pt x="170" y="76"/>
                  </a:lnTo>
                  <a:lnTo>
                    <a:pt x="170" y="82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10" y="118"/>
                  </a:lnTo>
                  <a:lnTo>
                    <a:pt x="110" y="120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18" y="128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2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4" y="112"/>
                  </a:lnTo>
                  <a:lnTo>
                    <a:pt x="156" y="106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58" y="90"/>
                  </a:lnTo>
                  <a:lnTo>
                    <a:pt x="158" y="82"/>
                  </a:lnTo>
                  <a:lnTo>
                    <a:pt x="170" y="82"/>
                  </a:lnTo>
                  <a:lnTo>
                    <a:pt x="170" y="90"/>
                  </a:lnTo>
                  <a:lnTo>
                    <a:pt x="170" y="96"/>
                  </a:lnTo>
                  <a:lnTo>
                    <a:pt x="168" y="104"/>
                  </a:lnTo>
                  <a:lnTo>
                    <a:pt x="168" y="110"/>
                  </a:lnTo>
                  <a:lnTo>
                    <a:pt x="166" y="116"/>
                  </a:lnTo>
                  <a:lnTo>
                    <a:pt x="164" y="120"/>
                  </a:lnTo>
                  <a:lnTo>
                    <a:pt x="162" y="124"/>
                  </a:lnTo>
                  <a:lnTo>
                    <a:pt x="160" y="128"/>
                  </a:lnTo>
                  <a:lnTo>
                    <a:pt x="156" y="132"/>
                  </a:lnTo>
                  <a:lnTo>
                    <a:pt x="154" y="136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4" y="142"/>
                  </a:lnTo>
                  <a:lnTo>
                    <a:pt x="140" y="144"/>
                  </a:lnTo>
                  <a:lnTo>
                    <a:pt x="138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4" y="144"/>
                  </a:lnTo>
                  <a:lnTo>
                    <a:pt x="120" y="142"/>
                  </a:lnTo>
                  <a:lnTo>
                    <a:pt x="116" y="142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6"/>
                  </a:lnTo>
                  <a:lnTo>
                    <a:pt x="106" y="134"/>
                  </a:lnTo>
                  <a:lnTo>
                    <a:pt x="104" y="132"/>
                  </a:lnTo>
                  <a:lnTo>
                    <a:pt x="102" y="130"/>
                  </a:lnTo>
                  <a:lnTo>
                    <a:pt x="100" y="128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6" y="118"/>
                  </a:lnTo>
                  <a:lnTo>
                    <a:pt x="96" y="116"/>
                  </a:lnTo>
                  <a:close/>
                  <a:moveTo>
                    <a:pt x="140" y="96"/>
                  </a:moveTo>
                  <a:lnTo>
                    <a:pt x="142" y="84"/>
                  </a:lnTo>
                  <a:lnTo>
                    <a:pt x="140" y="96"/>
                  </a:lnTo>
                  <a:lnTo>
                    <a:pt x="138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26" y="98"/>
                  </a:lnTo>
                  <a:lnTo>
                    <a:pt x="122" y="98"/>
                  </a:lnTo>
                  <a:lnTo>
                    <a:pt x="120" y="100"/>
                  </a:lnTo>
                  <a:lnTo>
                    <a:pt x="116" y="100"/>
                  </a:lnTo>
                  <a:lnTo>
                    <a:pt x="114" y="102"/>
                  </a:lnTo>
                  <a:lnTo>
                    <a:pt x="114" y="104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8" y="108"/>
                  </a:lnTo>
                  <a:lnTo>
                    <a:pt x="98" y="106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4" y="96"/>
                  </a:lnTo>
                  <a:lnTo>
                    <a:pt x="106" y="94"/>
                  </a:lnTo>
                  <a:lnTo>
                    <a:pt x="110" y="90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4" y="84"/>
                  </a:lnTo>
                  <a:lnTo>
                    <a:pt x="128" y="84"/>
                  </a:lnTo>
                  <a:lnTo>
                    <a:pt x="132" y="84"/>
                  </a:lnTo>
                  <a:lnTo>
                    <a:pt x="136" y="84"/>
                  </a:lnTo>
                  <a:lnTo>
                    <a:pt x="138" y="84"/>
                  </a:lnTo>
                  <a:lnTo>
                    <a:pt x="142" y="84"/>
                  </a:lnTo>
                  <a:lnTo>
                    <a:pt x="140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0" name="Freeform 78"/>
            <p:cNvSpPr>
              <a:spLocks noEditPoints="1"/>
            </p:cNvSpPr>
            <p:nvPr/>
          </p:nvSpPr>
          <p:spPr bwMode="auto">
            <a:xfrm>
              <a:off x="2075" y="1816"/>
              <a:ext cx="170" cy="153"/>
            </a:xfrm>
            <a:custGeom>
              <a:avLst/>
              <a:gdLst/>
              <a:ahLst/>
              <a:cxnLst>
                <a:cxn ang="0">
                  <a:pos x="110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40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4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2" y="30"/>
                </a:cxn>
                <a:cxn ang="0">
                  <a:pos x="88" y="26"/>
                </a:cxn>
                <a:cxn ang="0">
                  <a:pos x="76" y="28"/>
                </a:cxn>
                <a:cxn ang="0">
                  <a:pos x="68" y="38"/>
                </a:cxn>
                <a:cxn ang="0">
                  <a:pos x="82" y="94"/>
                </a:cxn>
                <a:cxn ang="0">
                  <a:pos x="58" y="52"/>
                </a:cxn>
                <a:cxn ang="0">
                  <a:pos x="72" y="56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100" y="110"/>
                </a:cxn>
                <a:cxn ang="0">
                  <a:pos x="90" y="144"/>
                </a:cxn>
                <a:cxn ang="0">
                  <a:pos x="52" y="153"/>
                </a:cxn>
                <a:cxn ang="0">
                  <a:pos x="14" y="106"/>
                </a:cxn>
                <a:cxn ang="0">
                  <a:pos x="30" y="132"/>
                </a:cxn>
                <a:cxn ang="0">
                  <a:pos x="40" y="151"/>
                </a:cxn>
                <a:cxn ang="0">
                  <a:pos x="12" y="130"/>
                </a:cxn>
                <a:cxn ang="0">
                  <a:pos x="0" y="92"/>
                </a:cxn>
                <a:cxn ang="0">
                  <a:pos x="72" y="16"/>
                </a:cxn>
                <a:cxn ang="0">
                  <a:pos x="48" y="26"/>
                </a:cxn>
                <a:cxn ang="0">
                  <a:pos x="26" y="52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4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10" y="122"/>
                </a:cxn>
                <a:cxn ang="0">
                  <a:pos x="120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2"/>
                </a:cxn>
                <a:cxn ang="0">
                  <a:pos x="166" y="116"/>
                </a:cxn>
                <a:cxn ang="0">
                  <a:pos x="148" y="142"/>
                </a:cxn>
                <a:cxn ang="0">
                  <a:pos x="122" y="145"/>
                </a:cxn>
                <a:cxn ang="0">
                  <a:pos x="104" y="134"/>
                </a:cxn>
                <a:cxn ang="0">
                  <a:pos x="140" y="98"/>
                </a:cxn>
                <a:cxn ang="0">
                  <a:pos x="126" y="98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6" y="96"/>
                </a:cxn>
                <a:cxn ang="0">
                  <a:pos x="134" y="86"/>
                </a:cxn>
              </a:cxnLst>
              <a:rect l="0" t="0" r="r" b="b"/>
              <a:pathLst>
                <a:path w="170" h="153">
                  <a:moveTo>
                    <a:pt x="106" y="48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110" y="74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88" y="92"/>
                  </a:lnTo>
                  <a:lnTo>
                    <a:pt x="82" y="94"/>
                  </a:lnTo>
                  <a:lnTo>
                    <a:pt x="76" y="96"/>
                  </a:lnTo>
                  <a:lnTo>
                    <a:pt x="64" y="100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40" y="96"/>
                  </a:lnTo>
                  <a:lnTo>
                    <a:pt x="42" y="94"/>
                  </a:lnTo>
                  <a:lnTo>
                    <a:pt x="46" y="92"/>
                  </a:lnTo>
                  <a:lnTo>
                    <a:pt x="50" y="90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8" y="82"/>
                  </a:lnTo>
                  <a:lnTo>
                    <a:pt x="82" y="80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4" y="58"/>
                  </a:lnTo>
                  <a:lnTo>
                    <a:pt x="104" y="54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8" y="20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18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20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2" y="94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2"/>
                  </a:lnTo>
                  <a:lnTo>
                    <a:pt x="82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1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2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2" y="134"/>
                  </a:lnTo>
                  <a:lnTo>
                    <a:pt x="84" y="132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8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8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00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4" y="140"/>
                  </a:lnTo>
                  <a:lnTo>
                    <a:pt x="90" y="144"/>
                  </a:lnTo>
                  <a:lnTo>
                    <a:pt x="86" y="145"/>
                  </a:lnTo>
                  <a:lnTo>
                    <a:pt x="82" y="149"/>
                  </a:lnTo>
                  <a:lnTo>
                    <a:pt x="76" y="151"/>
                  </a:lnTo>
                  <a:lnTo>
                    <a:pt x="70" y="151"/>
                  </a:lnTo>
                  <a:lnTo>
                    <a:pt x="64" y="153"/>
                  </a:lnTo>
                  <a:lnTo>
                    <a:pt x="58" y="153"/>
                  </a:lnTo>
                  <a:lnTo>
                    <a:pt x="52" y="153"/>
                  </a:lnTo>
                  <a:lnTo>
                    <a:pt x="44" y="151"/>
                  </a:lnTo>
                  <a:close/>
                  <a:moveTo>
                    <a:pt x="0" y="84"/>
                  </a:moveTo>
                  <a:lnTo>
                    <a:pt x="14" y="86"/>
                  </a:lnTo>
                  <a:lnTo>
                    <a:pt x="12" y="92"/>
                  </a:lnTo>
                  <a:lnTo>
                    <a:pt x="14" y="96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8" y="116"/>
                  </a:lnTo>
                  <a:lnTo>
                    <a:pt x="20" y="120"/>
                  </a:lnTo>
                  <a:lnTo>
                    <a:pt x="22" y="122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30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40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1"/>
                  </a:lnTo>
                  <a:lnTo>
                    <a:pt x="40" y="151"/>
                  </a:lnTo>
                  <a:lnTo>
                    <a:pt x="34" y="149"/>
                  </a:lnTo>
                  <a:lnTo>
                    <a:pt x="30" y="147"/>
                  </a:lnTo>
                  <a:lnTo>
                    <a:pt x="26" y="144"/>
                  </a:lnTo>
                  <a:lnTo>
                    <a:pt x="22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2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10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4"/>
                  </a:lnTo>
                  <a:lnTo>
                    <a:pt x="86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20" y="64"/>
                  </a:lnTo>
                  <a:lnTo>
                    <a:pt x="16" y="70"/>
                  </a:lnTo>
                  <a:lnTo>
                    <a:pt x="16" y="76"/>
                  </a:lnTo>
                  <a:lnTo>
                    <a:pt x="14" y="80"/>
                  </a:lnTo>
                  <a:lnTo>
                    <a:pt x="14" y="86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70" y="4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4"/>
                  </a:moveTo>
                  <a:lnTo>
                    <a:pt x="158" y="84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48" y="44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8"/>
                  </a:lnTo>
                  <a:lnTo>
                    <a:pt x="114" y="16"/>
                  </a:lnTo>
                  <a:lnTo>
                    <a:pt x="110" y="16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0" y="14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4" y="20"/>
                  </a:lnTo>
                  <a:lnTo>
                    <a:pt x="148" y="22"/>
                  </a:lnTo>
                  <a:lnTo>
                    <a:pt x="150" y="26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70" y="78"/>
                  </a:lnTo>
                  <a:lnTo>
                    <a:pt x="170" y="84"/>
                  </a:lnTo>
                  <a:close/>
                  <a:moveTo>
                    <a:pt x="96" y="116"/>
                  </a:move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4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4" y="130"/>
                  </a:lnTo>
                  <a:lnTo>
                    <a:pt x="146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4" y="114"/>
                  </a:lnTo>
                  <a:lnTo>
                    <a:pt x="154" y="108"/>
                  </a:lnTo>
                  <a:lnTo>
                    <a:pt x="156" y="104"/>
                  </a:lnTo>
                  <a:lnTo>
                    <a:pt x="156" y="98"/>
                  </a:lnTo>
                  <a:lnTo>
                    <a:pt x="156" y="92"/>
                  </a:lnTo>
                  <a:lnTo>
                    <a:pt x="158" y="84"/>
                  </a:lnTo>
                  <a:lnTo>
                    <a:pt x="170" y="84"/>
                  </a:lnTo>
                  <a:lnTo>
                    <a:pt x="170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22"/>
                  </a:lnTo>
                  <a:lnTo>
                    <a:pt x="162" y="126"/>
                  </a:lnTo>
                  <a:lnTo>
                    <a:pt x="160" y="130"/>
                  </a:lnTo>
                  <a:lnTo>
                    <a:pt x="156" y="134"/>
                  </a:lnTo>
                  <a:lnTo>
                    <a:pt x="154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44" y="144"/>
                  </a:lnTo>
                  <a:lnTo>
                    <a:pt x="140" y="145"/>
                  </a:lnTo>
                  <a:lnTo>
                    <a:pt x="136" y="145"/>
                  </a:lnTo>
                  <a:lnTo>
                    <a:pt x="134" y="145"/>
                  </a:lnTo>
                  <a:lnTo>
                    <a:pt x="130" y="145"/>
                  </a:lnTo>
                  <a:lnTo>
                    <a:pt x="126" y="145"/>
                  </a:lnTo>
                  <a:lnTo>
                    <a:pt x="122" y="145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4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6" y="136"/>
                  </a:lnTo>
                  <a:lnTo>
                    <a:pt x="104" y="134"/>
                  </a:lnTo>
                  <a:lnTo>
                    <a:pt x="102" y="132"/>
                  </a:lnTo>
                  <a:lnTo>
                    <a:pt x="100" y="128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40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8" y="98"/>
                  </a:lnTo>
                  <a:lnTo>
                    <a:pt x="136" y="98"/>
                  </a:lnTo>
                  <a:lnTo>
                    <a:pt x="132" y="98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08" y="114"/>
                  </a:lnTo>
                  <a:lnTo>
                    <a:pt x="108" y="118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10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32" y="86"/>
                  </a:lnTo>
                  <a:lnTo>
                    <a:pt x="134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1" name="Freeform 77"/>
            <p:cNvSpPr>
              <a:spLocks noEditPoints="1"/>
            </p:cNvSpPr>
            <p:nvPr/>
          </p:nvSpPr>
          <p:spPr bwMode="auto">
            <a:xfrm>
              <a:off x="2075" y="1965"/>
              <a:ext cx="170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4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2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2" y="94"/>
                </a:cxn>
                <a:cxn ang="0">
                  <a:pos x="58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100" y="110"/>
                </a:cxn>
                <a:cxn ang="0">
                  <a:pos x="90" y="144"/>
                </a:cxn>
                <a:cxn ang="0">
                  <a:pos x="52" y="154"/>
                </a:cxn>
                <a:cxn ang="0">
                  <a:pos x="14" y="106"/>
                </a:cxn>
                <a:cxn ang="0">
                  <a:pos x="30" y="132"/>
                </a:cxn>
                <a:cxn ang="0">
                  <a:pos x="40" y="152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2" y="16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4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10" y="120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6" y="116"/>
                </a:cxn>
                <a:cxn ang="0">
                  <a:pos x="146" y="142"/>
                </a:cxn>
                <a:cxn ang="0">
                  <a:pos x="122" y="146"/>
                </a:cxn>
                <a:cxn ang="0">
                  <a:pos x="102" y="134"/>
                </a:cxn>
                <a:cxn ang="0">
                  <a:pos x="140" y="98"/>
                </a:cxn>
                <a:cxn ang="0">
                  <a:pos x="126" y="98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6" y="94"/>
                </a:cxn>
                <a:cxn ang="0">
                  <a:pos x="134" y="84"/>
                </a:cxn>
              </a:cxnLst>
              <a:rect l="0" t="0" r="r" b="b"/>
              <a:pathLst>
                <a:path w="170" h="154">
                  <a:moveTo>
                    <a:pt x="106" y="48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88" y="92"/>
                  </a:lnTo>
                  <a:lnTo>
                    <a:pt x="82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6" y="92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0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4" y="132"/>
                  </a:lnTo>
                  <a:lnTo>
                    <a:pt x="84" y="130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00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90" y="144"/>
                  </a:lnTo>
                  <a:lnTo>
                    <a:pt x="86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2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2" y="154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8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30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26" y="144"/>
                  </a:lnTo>
                  <a:lnTo>
                    <a:pt x="22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2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6" y="42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50" y="26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70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6" y="104"/>
                  </a:lnTo>
                  <a:lnTo>
                    <a:pt x="156" y="98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70" y="84"/>
                  </a:lnTo>
                  <a:lnTo>
                    <a:pt x="170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22"/>
                  </a:lnTo>
                  <a:lnTo>
                    <a:pt x="162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4" y="138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4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6" y="136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100" y="128"/>
                  </a:lnTo>
                  <a:lnTo>
                    <a:pt x="98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40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8" y="106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4" y="96"/>
                  </a:lnTo>
                  <a:lnTo>
                    <a:pt x="106" y="94"/>
                  </a:lnTo>
                  <a:lnTo>
                    <a:pt x="110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4" y="84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2" name="Freeform 76"/>
            <p:cNvSpPr>
              <a:spLocks noEditPoints="1"/>
            </p:cNvSpPr>
            <p:nvPr/>
          </p:nvSpPr>
          <p:spPr bwMode="auto">
            <a:xfrm>
              <a:off x="2075" y="2115"/>
              <a:ext cx="168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0"/>
                </a:cxn>
                <a:cxn ang="0">
                  <a:pos x="82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8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4"/>
                </a:cxn>
                <a:cxn ang="0">
                  <a:pos x="52" y="152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4"/>
                </a:cxn>
                <a:cxn ang="0">
                  <a:pos x="138" y="98"/>
                </a:cxn>
                <a:cxn ang="0">
                  <a:pos x="126" y="98"/>
                </a:cxn>
                <a:cxn ang="0">
                  <a:pos x="110" y="108"/>
                </a:cxn>
                <a:cxn ang="0">
                  <a:pos x="96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4">
                  <a:moveTo>
                    <a:pt x="106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0" y="90"/>
                  </a:lnTo>
                  <a:lnTo>
                    <a:pt x="88" y="92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4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4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8" y="76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98" y="126"/>
                  </a:lnTo>
                  <a:lnTo>
                    <a:pt x="98" y="130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2"/>
                  </a:lnTo>
                  <a:lnTo>
                    <a:pt x="64" y="152"/>
                  </a:lnTo>
                  <a:lnTo>
                    <a:pt x="58" y="154"/>
                  </a:lnTo>
                  <a:lnTo>
                    <a:pt x="52" y="152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30" y="146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90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50" y="26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4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2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6" y="102"/>
                  </a:lnTo>
                  <a:lnTo>
                    <a:pt x="156" y="98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2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4" y="136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38" y="98"/>
                  </a:moveTo>
                  <a:lnTo>
                    <a:pt x="140" y="84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3" name="Freeform 75"/>
            <p:cNvSpPr>
              <a:spLocks noEditPoints="1"/>
            </p:cNvSpPr>
            <p:nvPr/>
          </p:nvSpPr>
          <p:spPr bwMode="auto">
            <a:xfrm>
              <a:off x="2075" y="2265"/>
              <a:ext cx="168" cy="152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0"/>
                </a:cxn>
                <a:cxn ang="0">
                  <a:pos x="48" y="104"/>
                </a:cxn>
                <a:cxn ang="0">
                  <a:pos x="38" y="94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2" y="20"/>
                </a:cxn>
                <a:cxn ang="0">
                  <a:pos x="82" y="12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8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2"/>
                </a:cxn>
                <a:cxn ang="0">
                  <a:pos x="50" y="152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2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6" y="14"/>
                </a:cxn>
                <a:cxn ang="0">
                  <a:pos x="156" y="34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2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4"/>
                </a:cxn>
                <a:cxn ang="0">
                  <a:pos x="138" y="96"/>
                </a:cxn>
                <a:cxn ang="0">
                  <a:pos x="124" y="98"/>
                </a:cxn>
                <a:cxn ang="0">
                  <a:pos x="110" y="108"/>
                </a:cxn>
                <a:cxn ang="0">
                  <a:pos x="96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2">
                  <a:moveTo>
                    <a:pt x="104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8" y="90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6" y="104"/>
                  </a:lnTo>
                  <a:lnTo>
                    <a:pt x="34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4"/>
                  </a:lnTo>
                  <a:lnTo>
                    <a:pt x="40" y="92"/>
                  </a:lnTo>
                  <a:lnTo>
                    <a:pt x="44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0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4" y="70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4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2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4" y="48"/>
                  </a:lnTo>
                  <a:lnTo>
                    <a:pt x="106" y="46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6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4"/>
                  </a:lnTo>
                  <a:lnTo>
                    <a:pt x="64" y="68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2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4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6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98" y="126"/>
                  </a:lnTo>
                  <a:lnTo>
                    <a:pt x="96" y="130"/>
                  </a:lnTo>
                  <a:lnTo>
                    <a:pt x="94" y="136"/>
                  </a:lnTo>
                  <a:lnTo>
                    <a:pt x="92" y="140"/>
                  </a:lnTo>
                  <a:lnTo>
                    <a:pt x="88" y="142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4" y="150"/>
                  </a:lnTo>
                  <a:lnTo>
                    <a:pt x="70" y="152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0" y="152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4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4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0"/>
                  </a:lnTo>
                  <a:lnTo>
                    <a:pt x="34" y="148"/>
                  </a:lnTo>
                  <a:lnTo>
                    <a:pt x="28" y="146"/>
                  </a:lnTo>
                  <a:lnTo>
                    <a:pt x="24" y="144"/>
                  </a:lnTo>
                  <a:lnTo>
                    <a:pt x="20" y="140"/>
                  </a:lnTo>
                  <a:lnTo>
                    <a:pt x="16" y="138"/>
                  </a:lnTo>
                  <a:lnTo>
                    <a:pt x="14" y="134"/>
                  </a:lnTo>
                  <a:lnTo>
                    <a:pt x="10" y="128"/>
                  </a:lnTo>
                  <a:lnTo>
                    <a:pt x="8" y="124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0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0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6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2" y="12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48" y="26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0" y="46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6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4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6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2" y="144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6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6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38" y="96"/>
                  </a:moveTo>
                  <a:lnTo>
                    <a:pt x="140" y="84"/>
                  </a:lnTo>
                  <a:lnTo>
                    <a:pt x="140" y="96"/>
                  </a:lnTo>
                  <a:lnTo>
                    <a:pt x="136" y="96"/>
                  </a:lnTo>
                  <a:lnTo>
                    <a:pt x="134" y="96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8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100" y="100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2" y="88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4" name="Freeform 74"/>
            <p:cNvSpPr>
              <a:spLocks noEditPoints="1"/>
            </p:cNvSpPr>
            <p:nvPr/>
          </p:nvSpPr>
          <p:spPr bwMode="auto">
            <a:xfrm>
              <a:off x="2073" y="2415"/>
              <a:ext cx="168" cy="151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88" y="90"/>
                </a:cxn>
                <a:cxn ang="0">
                  <a:pos x="48" y="104"/>
                </a:cxn>
                <a:cxn ang="0">
                  <a:pos x="38" y="94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0"/>
                </a:cxn>
                <a:cxn ang="0">
                  <a:pos x="82" y="12"/>
                </a:cxn>
                <a:cxn ang="0">
                  <a:pos x="104" y="16"/>
                </a:cxn>
                <a:cxn ang="0">
                  <a:pos x="118" y="34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4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8" y="50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2"/>
                </a:cxn>
                <a:cxn ang="0">
                  <a:pos x="50" y="151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6"/>
                </a:cxn>
                <a:cxn ang="0">
                  <a:pos x="42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0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0"/>
                </a:cxn>
                <a:cxn ang="0">
                  <a:pos x="136" y="14"/>
                </a:cxn>
                <a:cxn ang="0">
                  <a:pos x="156" y="34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2"/>
                </a:cxn>
                <a:cxn ang="0">
                  <a:pos x="148" y="122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2"/>
                </a:cxn>
                <a:cxn ang="0">
                  <a:pos x="138" y="96"/>
                </a:cxn>
                <a:cxn ang="0">
                  <a:pos x="124" y="98"/>
                </a:cxn>
                <a:cxn ang="0">
                  <a:pos x="110" y="106"/>
                </a:cxn>
                <a:cxn ang="0">
                  <a:pos x="96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1">
                  <a:moveTo>
                    <a:pt x="106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4"/>
                  </a:lnTo>
                  <a:lnTo>
                    <a:pt x="110" y="70"/>
                  </a:lnTo>
                  <a:lnTo>
                    <a:pt x="108" y="72"/>
                  </a:lnTo>
                  <a:lnTo>
                    <a:pt x="106" y="76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88" y="90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0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34" y="102"/>
                  </a:lnTo>
                  <a:lnTo>
                    <a:pt x="36" y="100"/>
                  </a:lnTo>
                  <a:lnTo>
                    <a:pt x="36" y="96"/>
                  </a:lnTo>
                  <a:lnTo>
                    <a:pt x="38" y="94"/>
                  </a:lnTo>
                  <a:lnTo>
                    <a:pt x="40" y="92"/>
                  </a:lnTo>
                  <a:lnTo>
                    <a:pt x="44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0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8" y="76"/>
                  </a:lnTo>
                  <a:lnTo>
                    <a:pt x="90" y="74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2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8" y="34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6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4"/>
                  </a:lnTo>
                  <a:lnTo>
                    <a:pt x="64" y="68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8" y="50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6" y="60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2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1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6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4"/>
                  </a:lnTo>
                  <a:lnTo>
                    <a:pt x="100" y="120"/>
                  </a:lnTo>
                  <a:lnTo>
                    <a:pt x="98" y="126"/>
                  </a:lnTo>
                  <a:lnTo>
                    <a:pt x="98" y="130"/>
                  </a:lnTo>
                  <a:lnTo>
                    <a:pt x="94" y="134"/>
                  </a:lnTo>
                  <a:lnTo>
                    <a:pt x="92" y="138"/>
                  </a:lnTo>
                  <a:lnTo>
                    <a:pt x="88" y="142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1"/>
                  </a:lnTo>
                  <a:lnTo>
                    <a:pt x="64" y="151"/>
                  </a:lnTo>
                  <a:lnTo>
                    <a:pt x="58" y="151"/>
                  </a:lnTo>
                  <a:lnTo>
                    <a:pt x="50" y="151"/>
                  </a:lnTo>
                  <a:lnTo>
                    <a:pt x="44" y="151"/>
                  </a:lnTo>
                  <a:close/>
                  <a:moveTo>
                    <a:pt x="0" y="84"/>
                  </a:moveTo>
                  <a:lnTo>
                    <a:pt x="12" y="84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1"/>
                  </a:lnTo>
                  <a:lnTo>
                    <a:pt x="38" y="150"/>
                  </a:lnTo>
                  <a:lnTo>
                    <a:pt x="34" y="148"/>
                  </a:lnTo>
                  <a:lnTo>
                    <a:pt x="30" y="146"/>
                  </a:lnTo>
                  <a:lnTo>
                    <a:pt x="24" y="144"/>
                  </a:lnTo>
                  <a:lnTo>
                    <a:pt x="20" y="140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0" y="128"/>
                  </a:lnTo>
                  <a:lnTo>
                    <a:pt x="8" y="124"/>
                  </a:lnTo>
                  <a:lnTo>
                    <a:pt x="6" y="118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2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0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2"/>
                  </a:moveTo>
                  <a:lnTo>
                    <a:pt x="156" y="82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6" y="16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100" y="12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6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2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2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4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2"/>
                  </a:lnTo>
                  <a:lnTo>
                    <a:pt x="168" y="82"/>
                  </a:lnTo>
                  <a:lnTo>
                    <a:pt x="168" y="90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0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6"/>
                  </a:lnTo>
                  <a:lnTo>
                    <a:pt x="150" y="138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0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6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2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96" y="116"/>
                  </a:lnTo>
                  <a:close/>
                  <a:moveTo>
                    <a:pt x="138" y="96"/>
                  </a:moveTo>
                  <a:lnTo>
                    <a:pt x="140" y="84"/>
                  </a:lnTo>
                  <a:lnTo>
                    <a:pt x="140" y="96"/>
                  </a:lnTo>
                  <a:lnTo>
                    <a:pt x="136" y="96"/>
                  </a:lnTo>
                  <a:lnTo>
                    <a:pt x="134" y="96"/>
                  </a:lnTo>
                  <a:lnTo>
                    <a:pt x="132" y="96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8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100" y="100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6" y="84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5" name="Freeform 73"/>
            <p:cNvSpPr>
              <a:spLocks noEditPoints="1"/>
            </p:cNvSpPr>
            <p:nvPr/>
          </p:nvSpPr>
          <p:spPr bwMode="auto">
            <a:xfrm>
              <a:off x="2073" y="2565"/>
              <a:ext cx="170" cy="151"/>
            </a:xfrm>
            <a:custGeom>
              <a:avLst/>
              <a:gdLst/>
              <a:ahLst/>
              <a:cxnLst>
                <a:cxn ang="0">
                  <a:pos x="110" y="71"/>
                </a:cxn>
                <a:cxn ang="0">
                  <a:pos x="88" y="89"/>
                </a:cxn>
                <a:cxn ang="0">
                  <a:pos x="48" y="101"/>
                </a:cxn>
                <a:cxn ang="0">
                  <a:pos x="40" y="93"/>
                </a:cxn>
                <a:cxn ang="0">
                  <a:pos x="84" y="77"/>
                </a:cxn>
                <a:cxn ang="0">
                  <a:pos x="100" y="65"/>
                </a:cxn>
                <a:cxn ang="0">
                  <a:pos x="56" y="39"/>
                </a:cxn>
                <a:cxn ang="0">
                  <a:pos x="64" y="19"/>
                </a:cxn>
                <a:cxn ang="0">
                  <a:pos x="84" y="11"/>
                </a:cxn>
                <a:cxn ang="0">
                  <a:pos x="104" y="15"/>
                </a:cxn>
                <a:cxn ang="0">
                  <a:pos x="118" y="33"/>
                </a:cxn>
                <a:cxn ang="0">
                  <a:pos x="106" y="41"/>
                </a:cxn>
                <a:cxn ang="0">
                  <a:pos x="102" y="29"/>
                </a:cxn>
                <a:cxn ang="0">
                  <a:pos x="88" y="23"/>
                </a:cxn>
                <a:cxn ang="0">
                  <a:pos x="76" y="27"/>
                </a:cxn>
                <a:cxn ang="0">
                  <a:pos x="70" y="35"/>
                </a:cxn>
                <a:cxn ang="0">
                  <a:pos x="82" y="91"/>
                </a:cxn>
                <a:cxn ang="0">
                  <a:pos x="58" y="49"/>
                </a:cxn>
                <a:cxn ang="0">
                  <a:pos x="74" y="53"/>
                </a:cxn>
                <a:cxn ang="0">
                  <a:pos x="98" y="97"/>
                </a:cxn>
                <a:cxn ang="0">
                  <a:pos x="68" y="137"/>
                </a:cxn>
                <a:cxn ang="0">
                  <a:pos x="86" y="125"/>
                </a:cxn>
                <a:cxn ang="0">
                  <a:pos x="100" y="109"/>
                </a:cxn>
                <a:cxn ang="0">
                  <a:pos x="90" y="141"/>
                </a:cxn>
                <a:cxn ang="0">
                  <a:pos x="52" y="151"/>
                </a:cxn>
                <a:cxn ang="0">
                  <a:pos x="14" y="103"/>
                </a:cxn>
                <a:cxn ang="0">
                  <a:pos x="30" y="129"/>
                </a:cxn>
                <a:cxn ang="0">
                  <a:pos x="40" y="149"/>
                </a:cxn>
                <a:cxn ang="0">
                  <a:pos x="12" y="127"/>
                </a:cxn>
                <a:cxn ang="0">
                  <a:pos x="0" y="89"/>
                </a:cxn>
                <a:cxn ang="0">
                  <a:pos x="72" y="13"/>
                </a:cxn>
                <a:cxn ang="0">
                  <a:pos x="48" y="25"/>
                </a:cxn>
                <a:cxn ang="0">
                  <a:pos x="26" y="49"/>
                </a:cxn>
                <a:cxn ang="0">
                  <a:pos x="2" y="83"/>
                </a:cxn>
                <a:cxn ang="0">
                  <a:pos x="20" y="35"/>
                </a:cxn>
                <a:cxn ang="0">
                  <a:pos x="44" y="11"/>
                </a:cxn>
                <a:cxn ang="0">
                  <a:pos x="74" y="0"/>
                </a:cxn>
                <a:cxn ang="0">
                  <a:pos x="156" y="71"/>
                </a:cxn>
                <a:cxn ang="0">
                  <a:pos x="146" y="39"/>
                </a:cxn>
                <a:cxn ang="0">
                  <a:pos x="130" y="23"/>
                </a:cxn>
                <a:cxn ang="0">
                  <a:pos x="106" y="13"/>
                </a:cxn>
                <a:cxn ang="0">
                  <a:pos x="108" y="0"/>
                </a:cxn>
                <a:cxn ang="0">
                  <a:pos x="138" y="13"/>
                </a:cxn>
                <a:cxn ang="0">
                  <a:pos x="158" y="33"/>
                </a:cxn>
                <a:cxn ang="0">
                  <a:pos x="170" y="71"/>
                </a:cxn>
                <a:cxn ang="0">
                  <a:pos x="110" y="119"/>
                </a:cxn>
                <a:cxn ang="0">
                  <a:pos x="120" y="129"/>
                </a:cxn>
                <a:cxn ang="0">
                  <a:pos x="134" y="131"/>
                </a:cxn>
                <a:cxn ang="0">
                  <a:pos x="150" y="121"/>
                </a:cxn>
                <a:cxn ang="0">
                  <a:pos x="158" y="89"/>
                </a:cxn>
                <a:cxn ang="0">
                  <a:pos x="166" y="115"/>
                </a:cxn>
                <a:cxn ang="0">
                  <a:pos x="148" y="139"/>
                </a:cxn>
                <a:cxn ang="0">
                  <a:pos x="124" y="143"/>
                </a:cxn>
                <a:cxn ang="0">
                  <a:pos x="104" y="131"/>
                </a:cxn>
                <a:cxn ang="0">
                  <a:pos x="140" y="95"/>
                </a:cxn>
                <a:cxn ang="0">
                  <a:pos x="126" y="97"/>
                </a:cxn>
                <a:cxn ang="0">
                  <a:pos x="112" y="105"/>
                </a:cxn>
                <a:cxn ang="0">
                  <a:pos x="96" y="111"/>
                </a:cxn>
                <a:cxn ang="0">
                  <a:pos x="106" y="93"/>
                </a:cxn>
                <a:cxn ang="0">
                  <a:pos x="134" y="83"/>
                </a:cxn>
              </a:cxnLst>
              <a:rect l="0" t="0" r="r" b="b"/>
              <a:pathLst>
                <a:path w="170" h="151">
                  <a:moveTo>
                    <a:pt x="106" y="47"/>
                  </a:moveTo>
                  <a:lnTo>
                    <a:pt x="118" y="49"/>
                  </a:lnTo>
                  <a:lnTo>
                    <a:pt x="118" y="55"/>
                  </a:lnTo>
                  <a:lnTo>
                    <a:pt x="116" y="59"/>
                  </a:lnTo>
                  <a:lnTo>
                    <a:pt x="114" y="63"/>
                  </a:lnTo>
                  <a:lnTo>
                    <a:pt x="112" y="67"/>
                  </a:lnTo>
                  <a:lnTo>
                    <a:pt x="110" y="71"/>
                  </a:lnTo>
                  <a:lnTo>
                    <a:pt x="106" y="75"/>
                  </a:lnTo>
                  <a:lnTo>
                    <a:pt x="104" y="79"/>
                  </a:lnTo>
                  <a:lnTo>
                    <a:pt x="102" y="81"/>
                  </a:lnTo>
                  <a:lnTo>
                    <a:pt x="98" y="83"/>
                  </a:lnTo>
                  <a:lnTo>
                    <a:pt x="94" y="85"/>
                  </a:lnTo>
                  <a:lnTo>
                    <a:pt x="92" y="87"/>
                  </a:lnTo>
                  <a:lnTo>
                    <a:pt x="88" y="89"/>
                  </a:lnTo>
                  <a:lnTo>
                    <a:pt x="82" y="91"/>
                  </a:lnTo>
                  <a:lnTo>
                    <a:pt x="76" y="95"/>
                  </a:lnTo>
                  <a:lnTo>
                    <a:pt x="64" y="97"/>
                  </a:lnTo>
                  <a:lnTo>
                    <a:pt x="54" y="99"/>
                  </a:lnTo>
                  <a:lnTo>
                    <a:pt x="50" y="101"/>
                  </a:lnTo>
                  <a:lnTo>
                    <a:pt x="48" y="101"/>
                  </a:lnTo>
                  <a:lnTo>
                    <a:pt x="48" y="103"/>
                  </a:lnTo>
                  <a:lnTo>
                    <a:pt x="36" y="101"/>
                  </a:lnTo>
                  <a:lnTo>
                    <a:pt x="36" y="99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2" y="91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60" y="85"/>
                  </a:lnTo>
                  <a:lnTo>
                    <a:pt x="72" y="83"/>
                  </a:lnTo>
                  <a:lnTo>
                    <a:pt x="78" y="81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8" y="75"/>
                  </a:lnTo>
                  <a:lnTo>
                    <a:pt x="90" y="73"/>
                  </a:lnTo>
                  <a:lnTo>
                    <a:pt x="92" y="71"/>
                  </a:lnTo>
                  <a:lnTo>
                    <a:pt x="96" y="69"/>
                  </a:lnTo>
                  <a:lnTo>
                    <a:pt x="98" y="67"/>
                  </a:lnTo>
                  <a:lnTo>
                    <a:pt x="100" y="65"/>
                  </a:lnTo>
                  <a:lnTo>
                    <a:pt x="100" y="61"/>
                  </a:lnTo>
                  <a:lnTo>
                    <a:pt x="102" y="59"/>
                  </a:lnTo>
                  <a:lnTo>
                    <a:pt x="104" y="55"/>
                  </a:lnTo>
                  <a:lnTo>
                    <a:pt x="106" y="51"/>
                  </a:lnTo>
                  <a:lnTo>
                    <a:pt x="106" y="47"/>
                  </a:lnTo>
                  <a:close/>
                  <a:moveTo>
                    <a:pt x="70" y="39"/>
                  </a:moveTo>
                  <a:lnTo>
                    <a:pt x="56" y="39"/>
                  </a:lnTo>
                  <a:lnTo>
                    <a:pt x="56" y="37"/>
                  </a:lnTo>
                  <a:lnTo>
                    <a:pt x="56" y="33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60" y="23"/>
                  </a:lnTo>
                  <a:lnTo>
                    <a:pt x="62" y="21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4" y="13"/>
                  </a:lnTo>
                  <a:lnTo>
                    <a:pt x="78" y="13"/>
                  </a:lnTo>
                  <a:lnTo>
                    <a:pt x="80" y="11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2" y="11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102" y="15"/>
                  </a:lnTo>
                  <a:lnTo>
                    <a:pt x="104" y="15"/>
                  </a:lnTo>
                  <a:lnTo>
                    <a:pt x="108" y="17"/>
                  </a:lnTo>
                  <a:lnTo>
                    <a:pt x="110" y="19"/>
                  </a:lnTo>
                  <a:lnTo>
                    <a:pt x="112" y="21"/>
                  </a:lnTo>
                  <a:lnTo>
                    <a:pt x="114" y="25"/>
                  </a:lnTo>
                  <a:lnTo>
                    <a:pt x="116" y="27"/>
                  </a:lnTo>
                  <a:lnTo>
                    <a:pt x="118" y="31"/>
                  </a:lnTo>
                  <a:lnTo>
                    <a:pt x="118" y="33"/>
                  </a:lnTo>
                  <a:lnTo>
                    <a:pt x="120" y="37"/>
                  </a:lnTo>
                  <a:lnTo>
                    <a:pt x="120" y="41"/>
                  </a:lnTo>
                  <a:lnTo>
                    <a:pt x="120" y="45"/>
                  </a:lnTo>
                  <a:lnTo>
                    <a:pt x="118" y="49"/>
                  </a:lnTo>
                  <a:lnTo>
                    <a:pt x="106" y="47"/>
                  </a:lnTo>
                  <a:lnTo>
                    <a:pt x="106" y="43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2" y="29"/>
                  </a:lnTo>
                  <a:lnTo>
                    <a:pt x="100" y="27"/>
                  </a:lnTo>
                  <a:lnTo>
                    <a:pt x="98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0" y="23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4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4" y="27"/>
                  </a:lnTo>
                  <a:lnTo>
                    <a:pt x="72" y="29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5"/>
                  </a:lnTo>
                  <a:lnTo>
                    <a:pt x="68" y="37"/>
                  </a:lnTo>
                  <a:lnTo>
                    <a:pt x="70" y="39"/>
                  </a:lnTo>
                  <a:close/>
                  <a:moveTo>
                    <a:pt x="98" y="103"/>
                  </a:moveTo>
                  <a:lnTo>
                    <a:pt x="86" y="105"/>
                  </a:lnTo>
                  <a:lnTo>
                    <a:pt x="86" y="101"/>
                  </a:lnTo>
                  <a:lnTo>
                    <a:pt x="84" y="97"/>
                  </a:lnTo>
                  <a:lnTo>
                    <a:pt x="82" y="91"/>
                  </a:lnTo>
                  <a:lnTo>
                    <a:pt x="80" y="87"/>
                  </a:lnTo>
                  <a:lnTo>
                    <a:pt x="76" y="81"/>
                  </a:lnTo>
                  <a:lnTo>
                    <a:pt x="70" y="73"/>
                  </a:lnTo>
                  <a:lnTo>
                    <a:pt x="66" y="65"/>
                  </a:lnTo>
                  <a:lnTo>
                    <a:pt x="62" y="59"/>
                  </a:lnTo>
                  <a:lnTo>
                    <a:pt x="60" y="55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56" y="39"/>
                  </a:lnTo>
                  <a:lnTo>
                    <a:pt x="70" y="39"/>
                  </a:lnTo>
                  <a:lnTo>
                    <a:pt x="70" y="43"/>
                  </a:lnTo>
                  <a:lnTo>
                    <a:pt x="70" y="47"/>
                  </a:lnTo>
                  <a:lnTo>
                    <a:pt x="72" y="49"/>
                  </a:lnTo>
                  <a:lnTo>
                    <a:pt x="74" y="53"/>
                  </a:lnTo>
                  <a:lnTo>
                    <a:pt x="76" y="59"/>
                  </a:lnTo>
                  <a:lnTo>
                    <a:pt x="82" y="67"/>
                  </a:lnTo>
                  <a:lnTo>
                    <a:pt x="86" y="73"/>
                  </a:lnTo>
                  <a:lnTo>
                    <a:pt x="90" y="81"/>
                  </a:lnTo>
                  <a:lnTo>
                    <a:pt x="94" y="87"/>
                  </a:lnTo>
                  <a:lnTo>
                    <a:pt x="96" y="91"/>
                  </a:lnTo>
                  <a:lnTo>
                    <a:pt x="98" y="97"/>
                  </a:lnTo>
                  <a:lnTo>
                    <a:pt x="98" y="103"/>
                  </a:lnTo>
                  <a:close/>
                  <a:moveTo>
                    <a:pt x="44" y="151"/>
                  </a:moveTo>
                  <a:lnTo>
                    <a:pt x="46" y="137"/>
                  </a:lnTo>
                  <a:lnTo>
                    <a:pt x="54" y="139"/>
                  </a:lnTo>
                  <a:lnTo>
                    <a:pt x="58" y="139"/>
                  </a:lnTo>
                  <a:lnTo>
                    <a:pt x="64" y="139"/>
                  </a:lnTo>
                  <a:lnTo>
                    <a:pt x="68" y="137"/>
                  </a:lnTo>
                  <a:lnTo>
                    <a:pt x="72" y="137"/>
                  </a:lnTo>
                  <a:lnTo>
                    <a:pt x="76" y="135"/>
                  </a:lnTo>
                  <a:lnTo>
                    <a:pt x="80" y="133"/>
                  </a:lnTo>
                  <a:lnTo>
                    <a:pt x="82" y="133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8" y="109"/>
                  </a:lnTo>
                  <a:lnTo>
                    <a:pt x="86" y="105"/>
                  </a:lnTo>
                  <a:lnTo>
                    <a:pt x="98" y="103"/>
                  </a:lnTo>
                  <a:lnTo>
                    <a:pt x="100" y="109"/>
                  </a:lnTo>
                  <a:lnTo>
                    <a:pt x="100" y="113"/>
                  </a:lnTo>
                  <a:lnTo>
                    <a:pt x="100" y="119"/>
                  </a:lnTo>
                  <a:lnTo>
                    <a:pt x="100" y="125"/>
                  </a:lnTo>
                  <a:lnTo>
                    <a:pt x="98" y="129"/>
                  </a:lnTo>
                  <a:lnTo>
                    <a:pt x="96" y="133"/>
                  </a:lnTo>
                  <a:lnTo>
                    <a:pt x="94" y="137"/>
                  </a:lnTo>
                  <a:lnTo>
                    <a:pt x="90" y="141"/>
                  </a:lnTo>
                  <a:lnTo>
                    <a:pt x="86" y="145"/>
                  </a:lnTo>
                  <a:lnTo>
                    <a:pt x="82" y="147"/>
                  </a:lnTo>
                  <a:lnTo>
                    <a:pt x="76" y="149"/>
                  </a:lnTo>
                  <a:lnTo>
                    <a:pt x="70" y="151"/>
                  </a:lnTo>
                  <a:lnTo>
                    <a:pt x="64" y="151"/>
                  </a:lnTo>
                  <a:lnTo>
                    <a:pt x="58" y="151"/>
                  </a:lnTo>
                  <a:lnTo>
                    <a:pt x="52" y="151"/>
                  </a:lnTo>
                  <a:lnTo>
                    <a:pt x="44" y="151"/>
                  </a:lnTo>
                  <a:close/>
                  <a:moveTo>
                    <a:pt x="2" y="83"/>
                  </a:moveTo>
                  <a:lnTo>
                    <a:pt x="14" y="83"/>
                  </a:lnTo>
                  <a:lnTo>
                    <a:pt x="14" y="89"/>
                  </a:lnTo>
                  <a:lnTo>
                    <a:pt x="14" y="95"/>
                  </a:lnTo>
                  <a:lnTo>
                    <a:pt x="14" y="99"/>
                  </a:lnTo>
                  <a:lnTo>
                    <a:pt x="14" y="103"/>
                  </a:lnTo>
                  <a:lnTo>
                    <a:pt x="16" y="109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27"/>
                  </a:lnTo>
                  <a:lnTo>
                    <a:pt x="30" y="129"/>
                  </a:lnTo>
                  <a:lnTo>
                    <a:pt x="32" y="133"/>
                  </a:lnTo>
                  <a:lnTo>
                    <a:pt x="36" y="135"/>
                  </a:lnTo>
                  <a:lnTo>
                    <a:pt x="40" y="135"/>
                  </a:lnTo>
                  <a:lnTo>
                    <a:pt x="44" y="137"/>
                  </a:lnTo>
                  <a:lnTo>
                    <a:pt x="46" y="137"/>
                  </a:lnTo>
                  <a:lnTo>
                    <a:pt x="44" y="151"/>
                  </a:lnTo>
                  <a:lnTo>
                    <a:pt x="40" y="149"/>
                  </a:lnTo>
                  <a:lnTo>
                    <a:pt x="34" y="147"/>
                  </a:lnTo>
                  <a:lnTo>
                    <a:pt x="30" y="145"/>
                  </a:lnTo>
                  <a:lnTo>
                    <a:pt x="26" y="143"/>
                  </a:lnTo>
                  <a:lnTo>
                    <a:pt x="22" y="139"/>
                  </a:lnTo>
                  <a:lnTo>
                    <a:pt x="18" y="135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8" y="123"/>
                  </a:lnTo>
                  <a:lnTo>
                    <a:pt x="6" y="117"/>
                  </a:lnTo>
                  <a:lnTo>
                    <a:pt x="4" y="113"/>
                  </a:lnTo>
                  <a:lnTo>
                    <a:pt x="2" y="107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2" y="83"/>
                  </a:lnTo>
                  <a:close/>
                  <a:moveTo>
                    <a:pt x="90" y="0"/>
                  </a:moveTo>
                  <a:lnTo>
                    <a:pt x="90" y="11"/>
                  </a:lnTo>
                  <a:lnTo>
                    <a:pt x="86" y="11"/>
                  </a:lnTo>
                  <a:lnTo>
                    <a:pt x="80" y="11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7"/>
                  </a:lnTo>
                  <a:lnTo>
                    <a:pt x="58" y="19"/>
                  </a:lnTo>
                  <a:lnTo>
                    <a:pt x="54" y="21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4" y="27"/>
                  </a:lnTo>
                  <a:lnTo>
                    <a:pt x="42" y="29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0" y="43"/>
                  </a:lnTo>
                  <a:lnTo>
                    <a:pt x="26" y="49"/>
                  </a:lnTo>
                  <a:lnTo>
                    <a:pt x="22" y="55"/>
                  </a:lnTo>
                  <a:lnTo>
                    <a:pt x="20" y="61"/>
                  </a:lnTo>
                  <a:lnTo>
                    <a:pt x="16" y="67"/>
                  </a:lnTo>
                  <a:lnTo>
                    <a:pt x="16" y="73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2" y="83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3"/>
                  </a:lnTo>
                  <a:lnTo>
                    <a:pt x="8" y="57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4" y="11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6" y="5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1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1"/>
                  </a:moveTo>
                  <a:lnTo>
                    <a:pt x="158" y="81"/>
                  </a:lnTo>
                  <a:lnTo>
                    <a:pt x="158" y="77"/>
                  </a:lnTo>
                  <a:lnTo>
                    <a:pt x="156" y="71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2" y="55"/>
                  </a:lnTo>
                  <a:lnTo>
                    <a:pt x="150" y="49"/>
                  </a:lnTo>
                  <a:lnTo>
                    <a:pt x="150" y="45"/>
                  </a:lnTo>
                  <a:lnTo>
                    <a:pt x="148" y="43"/>
                  </a:lnTo>
                  <a:lnTo>
                    <a:pt x="146" y="39"/>
                  </a:lnTo>
                  <a:lnTo>
                    <a:pt x="144" y="37"/>
                  </a:lnTo>
                  <a:lnTo>
                    <a:pt x="142" y="35"/>
                  </a:lnTo>
                  <a:lnTo>
                    <a:pt x="140" y="31"/>
                  </a:lnTo>
                  <a:lnTo>
                    <a:pt x="138" y="29"/>
                  </a:lnTo>
                  <a:lnTo>
                    <a:pt x="136" y="27"/>
                  </a:lnTo>
                  <a:lnTo>
                    <a:pt x="134" y="25"/>
                  </a:lnTo>
                  <a:lnTo>
                    <a:pt x="130" y="23"/>
                  </a:lnTo>
                  <a:lnTo>
                    <a:pt x="128" y="21"/>
                  </a:lnTo>
                  <a:lnTo>
                    <a:pt x="124" y="19"/>
                  </a:lnTo>
                  <a:lnTo>
                    <a:pt x="122" y="17"/>
                  </a:lnTo>
                  <a:lnTo>
                    <a:pt x="118" y="15"/>
                  </a:lnTo>
                  <a:lnTo>
                    <a:pt x="114" y="15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0" y="11"/>
                  </a:lnTo>
                  <a:lnTo>
                    <a:pt x="96" y="11"/>
                  </a:lnTo>
                  <a:lnTo>
                    <a:pt x="90" y="11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1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6" y="5"/>
                  </a:lnTo>
                  <a:lnTo>
                    <a:pt x="130" y="7"/>
                  </a:lnTo>
                  <a:lnTo>
                    <a:pt x="134" y="9"/>
                  </a:lnTo>
                  <a:lnTo>
                    <a:pt x="138" y="13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8" y="21"/>
                  </a:lnTo>
                  <a:lnTo>
                    <a:pt x="150" y="23"/>
                  </a:lnTo>
                  <a:lnTo>
                    <a:pt x="152" y="27"/>
                  </a:lnTo>
                  <a:lnTo>
                    <a:pt x="156" y="31"/>
                  </a:lnTo>
                  <a:lnTo>
                    <a:pt x="158" y="33"/>
                  </a:lnTo>
                  <a:lnTo>
                    <a:pt x="158" y="37"/>
                  </a:lnTo>
                  <a:lnTo>
                    <a:pt x="160" y="41"/>
                  </a:lnTo>
                  <a:lnTo>
                    <a:pt x="162" y="43"/>
                  </a:lnTo>
                  <a:lnTo>
                    <a:pt x="164" y="51"/>
                  </a:lnTo>
                  <a:lnTo>
                    <a:pt x="166" y="57"/>
                  </a:lnTo>
                  <a:lnTo>
                    <a:pt x="168" y="63"/>
                  </a:lnTo>
                  <a:lnTo>
                    <a:pt x="170" y="71"/>
                  </a:lnTo>
                  <a:lnTo>
                    <a:pt x="170" y="77"/>
                  </a:lnTo>
                  <a:lnTo>
                    <a:pt x="170" y="81"/>
                  </a:lnTo>
                  <a:close/>
                  <a:moveTo>
                    <a:pt x="96" y="115"/>
                  </a:moveTo>
                  <a:lnTo>
                    <a:pt x="108" y="115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0" y="119"/>
                  </a:lnTo>
                  <a:lnTo>
                    <a:pt x="110" y="121"/>
                  </a:lnTo>
                  <a:lnTo>
                    <a:pt x="112" y="121"/>
                  </a:lnTo>
                  <a:lnTo>
                    <a:pt x="112" y="123"/>
                  </a:lnTo>
                  <a:lnTo>
                    <a:pt x="114" y="125"/>
                  </a:lnTo>
                  <a:lnTo>
                    <a:pt x="116" y="127"/>
                  </a:lnTo>
                  <a:lnTo>
                    <a:pt x="118" y="127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4" y="131"/>
                  </a:lnTo>
                  <a:lnTo>
                    <a:pt x="126" y="131"/>
                  </a:lnTo>
                  <a:lnTo>
                    <a:pt x="128" y="131"/>
                  </a:lnTo>
                  <a:lnTo>
                    <a:pt x="130" y="131"/>
                  </a:lnTo>
                  <a:lnTo>
                    <a:pt x="132" y="131"/>
                  </a:lnTo>
                  <a:lnTo>
                    <a:pt x="134" y="131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2" y="129"/>
                  </a:lnTo>
                  <a:lnTo>
                    <a:pt x="144" y="127"/>
                  </a:lnTo>
                  <a:lnTo>
                    <a:pt x="146" y="127"/>
                  </a:lnTo>
                  <a:lnTo>
                    <a:pt x="148" y="125"/>
                  </a:lnTo>
                  <a:lnTo>
                    <a:pt x="150" y="121"/>
                  </a:lnTo>
                  <a:lnTo>
                    <a:pt x="150" y="119"/>
                  </a:lnTo>
                  <a:lnTo>
                    <a:pt x="152" y="115"/>
                  </a:lnTo>
                  <a:lnTo>
                    <a:pt x="154" y="111"/>
                  </a:lnTo>
                  <a:lnTo>
                    <a:pt x="156" y="107"/>
                  </a:lnTo>
                  <a:lnTo>
                    <a:pt x="156" y="101"/>
                  </a:lnTo>
                  <a:lnTo>
                    <a:pt x="156" y="95"/>
                  </a:lnTo>
                  <a:lnTo>
                    <a:pt x="158" y="89"/>
                  </a:lnTo>
                  <a:lnTo>
                    <a:pt x="158" y="81"/>
                  </a:lnTo>
                  <a:lnTo>
                    <a:pt x="170" y="81"/>
                  </a:lnTo>
                  <a:lnTo>
                    <a:pt x="170" y="89"/>
                  </a:lnTo>
                  <a:lnTo>
                    <a:pt x="170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6" y="115"/>
                  </a:lnTo>
                  <a:lnTo>
                    <a:pt x="164" y="119"/>
                  </a:lnTo>
                  <a:lnTo>
                    <a:pt x="162" y="125"/>
                  </a:lnTo>
                  <a:lnTo>
                    <a:pt x="160" y="129"/>
                  </a:lnTo>
                  <a:lnTo>
                    <a:pt x="156" y="131"/>
                  </a:lnTo>
                  <a:lnTo>
                    <a:pt x="154" y="135"/>
                  </a:lnTo>
                  <a:lnTo>
                    <a:pt x="150" y="137"/>
                  </a:lnTo>
                  <a:lnTo>
                    <a:pt x="148" y="139"/>
                  </a:lnTo>
                  <a:lnTo>
                    <a:pt x="144" y="141"/>
                  </a:lnTo>
                  <a:lnTo>
                    <a:pt x="140" y="143"/>
                  </a:lnTo>
                  <a:lnTo>
                    <a:pt x="138" y="143"/>
                  </a:lnTo>
                  <a:lnTo>
                    <a:pt x="134" y="145"/>
                  </a:lnTo>
                  <a:lnTo>
                    <a:pt x="130" y="145"/>
                  </a:lnTo>
                  <a:lnTo>
                    <a:pt x="126" y="143"/>
                  </a:lnTo>
                  <a:lnTo>
                    <a:pt x="124" y="143"/>
                  </a:lnTo>
                  <a:lnTo>
                    <a:pt x="120" y="143"/>
                  </a:lnTo>
                  <a:lnTo>
                    <a:pt x="116" y="141"/>
                  </a:lnTo>
                  <a:lnTo>
                    <a:pt x="114" y="139"/>
                  </a:lnTo>
                  <a:lnTo>
                    <a:pt x="110" y="137"/>
                  </a:lnTo>
                  <a:lnTo>
                    <a:pt x="108" y="137"/>
                  </a:lnTo>
                  <a:lnTo>
                    <a:pt x="106" y="133"/>
                  </a:lnTo>
                  <a:lnTo>
                    <a:pt x="104" y="131"/>
                  </a:lnTo>
                  <a:lnTo>
                    <a:pt x="102" y="129"/>
                  </a:lnTo>
                  <a:lnTo>
                    <a:pt x="100" y="127"/>
                  </a:lnTo>
                  <a:lnTo>
                    <a:pt x="98" y="123"/>
                  </a:lnTo>
                  <a:lnTo>
                    <a:pt x="98" y="121"/>
                  </a:lnTo>
                  <a:lnTo>
                    <a:pt x="96" y="117"/>
                  </a:lnTo>
                  <a:lnTo>
                    <a:pt x="96" y="115"/>
                  </a:lnTo>
                  <a:close/>
                  <a:moveTo>
                    <a:pt x="140" y="95"/>
                  </a:moveTo>
                  <a:lnTo>
                    <a:pt x="142" y="83"/>
                  </a:lnTo>
                  <a:lnTo>
                    <a:pt x="140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2" y="95"/>
                  </a:lnTo>
                  <a:lnTo>
                    <a:pt x="130" y="95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20" y="99"/>
                  </a:lnTo>
                  <a:lnTo>
                    <a:pt x="116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10" y="111"/>
                  </a:lnTo>
                  <a:lnTo>
                    <a:pt x="108" y="113"/>
                  </a:lnTo>
                  <a:lnTo>
                    <a:pt x="108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100" y="99"/>
                  </a:lnTo>
                  <a:lnTo>
                    <a:pt x="102" y="97"/>
                  </a:lnTo>
                  <a:lnTo>
                    <a:pt x="104" y="95"/>
                  </a:lnTo>
                  <a:lnTo>
                    <a:pt x="106" y="93"/>
                  </a:lnTo>
                  <a:lnTo>
                    <a:pt x="110" y="89"/>
                  </a:lnTo>
                  <a:lnTo>
                    <a:pt x="114" y="87"/>
                  </a:lnTo>
                  <a:lnTo>
                    <a:pt x="118" y="85"/>
                  </a:lnTo>
                  <a:lnTo>
                    <a:pt x="124" y="85"/>
                  </a:lnTo>
                  <a:lnTo>
                    <a:pt x="128" y="83"/>
                  </a:lnTo>
                  <a:lnTo>
                    <a:pt x="132" y="83"/>
                  </a:lnTo>
                  <a:lnTo>
                    <a:pt x="134" y="83"/>
                  </a:lnTo>
                  <a:lnTo>
                    <a:pt x="138" y="83"/>
                  </a:lnTo>
                  <a:lnTo>
                    <a:pt x="142" y="83"/>
                  </a:lnTo>
                  <a:lnTo>
                    <a:pt x="140" y="95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6" name="Freeform 72"/>
            <p:cNvSpPr>
              <a:spLocks noEditPoints="1"/>
            </p:cNvSpPr>
            <p:nvPr/>
          </p:nvSpPr>
          <p:spPr bwMode="auto">
            <a:xfrm>
              <a:off x="2073" y="2714"/>
              <a:ext cx="170" cy="152"/>
            </a:xfrm>
            <a:custGeom>
              <a:avLst/>
              <a:gdLst/>
              <a:ahLst/>
              <a:cxnLst>
                <a:cxn ang="0">
                  <a:pos x="110" y="72"/>
                </a:cxn>
                <a:cxn ang="0">
                  <a:pos x="88" y="90"/>
                </a:cxn>
                <a:cxn ang="0">
                  <a:pos x="48" y="102"/>
                </a:cxn>
                <a:cxn ang="0">
                  <a:pos x="38" y="94"/>
                </a:cxn>
                <a:cxn ang="0">
                  <a:pos x="82" y="78"/>
                </a:cxn>
                <a:cxn ang="0">
                  <a:pos x="98" y="66"/>
                </a:cxn>
                <a:cxn ang="0">
                  <a:pos x="56" y="40"/>
                </a:cxn>
                <a:cxn ang="0">
                  <a:pos x="64" y="20"/>
                </a:cxn>
                <a:cxn ang="0">
                  <a:pos x="84" y="12"/>
                </a:cxn>
                <a:cxn ang="0">
                  <a:pos x="104" y="16"/>
                </a:cxn>
                <a:cxn ang="0">
                  <a:pos x="118" y="34"/>
                </a:cxn>
                <a:cxn ang="0">
                  <a:pos x="106" y="42"/>
                </a:cxn>
                <a:cxn ang="0">
                  <a:pos x="102" y="30"/>
                </a:cxn>
                <a:cxn ang="0">
                  <a:pos x="88" y="24"/>
                </a:cxn>
                <a:cxn ang="0">
                  <a:pos x="76" y="28"/>
                </a:cxn>
                <a:cxn ang="0">
                  <a:pos x="68" y="36"/>
                </a:cxn>
                <a:cxn ang="0">
                  <a:pos x="82" y="92"/>
                </a:cxn>
                <a:cxn ang="0">
                  <a:pos x="58" y="50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8" y="138"/>
                </a:cxn>
                <a:cxn ang="0">
                  <a:pos x="86" y="126"/>
                </a:cxn>
                <a:cxn ang="0">
                  <a:pos x="100" y="108"/>
                </a:cxn>
                <a:cxn ang="0">
                  <a:pos x="90" y="142"/>
                </a:cxn>
                <a:cxn ang="0">
                  <a:pos x="52" y="152"/>
                </a:cxn>
                <a:cxn ang="0">
                  <a:pos x="14" y="104"/>
                </a:cxn>
                <a:cxn ang="0">
                  <a:pos x="30" y="130"/>
                </a:cxn>
                <a:cxn ang="0">
                  <a:pos x="40" y="150"/>
                </a:cxn>
                <a:cxn ang="0">
                  <a:pos x="12" y="128"/>
                </a:cxn>
                <a:cxn ang="0">
                  <a:pos x="0" y="90"/>
                </a:cxn>
                <a:cxn ang="0">
                  <a:pos x="72" y="14"/>
                </a:cxn>
                <a:cxn ang="0">
                  <a:pos x="48" y="26"/>
                </a:cxn>
                <a:cxn ang="0">
                  <a:pos x="26" y="50"/>
                </a:cxn>
                <a:cxn ang="0">
                  <a:pos x="0" y="84"/>
                </a:cxn>
                <a:cxn ang="0">
                  <a:pos x="18" y="36"/>
                </a:cxn>
                <a:cxn ang="0">
                  <a:pos x="44" y="12"/>
                </a:cxn>
                <a:cxn ang="0">
                  <a:pos x="74" y="0"/>
                </a:cxn>
                <a:cxn ang="0">
                  <a:pos x="156" y="72"/>
                </a:cxn>
                <a:cxn ang="0">
                  <a:pos x="146" y="40"/>
                </a:cxn>
                <a:cxn ang="0">
                  <a:pos x="130" y="24"/>
                </a:cxn>
                <a:cxn ang="0">
                  <a:pos x="104" y="12"/>
                </a:cxn>
                <a:cxn ang="0">
                  <a:pos x="106" y="0"/>
                </a:cxn>
                <a:cxn ang="0">
                  <a:pos x="138" y="12"/>
                </a:cxn>
                <a:cxn ang="0">
                  <a:pos x="156" y="34"/>
                </a:cxn>
                <a:cxn ang="0">
                  <a:pos x="168" y="72"/>
                </a:cxn>
                <a:cxn ang="0">
                  <a:pos x="110" y="120"/>
                </a:cxn>
                <a:cxn ang="0">
                  <a:pos x="120" y="130"/>
                </a:cxn>
                <a:cxn ang="0">
                  <a:pos x="134" y="132"/>
                </a:cxn>
                <a:cxn ang="0">
                  <a:pos x="148" y="122"/>
                </a:cxn>
                <a:cxn ang="0">
                  <a:pos x="156" y="90"/>
                </a:cxn>
                <a:cxn ang="0">
                  <a:pos x="166" y="116"/>
                </a:cxn>
                <a:cxn ang="0">
                  <a:pos x="148" y="140"/>
                </a:cxn>
                <a:cxn ang="0">
                  <a:pos x="122" y="144"/>
                </a:cxn>
                <a:cxn ang="0">
                  <a:pos x="104" y="132"/>
                </a:cxn>
                <a:cxn ang="0">
                  <a:pos x="140" y="96"/>
                </a:cxn>
                <a:cxn ang="0">
                  <a:pos x="126" y="98"/>
                </a:cxn>
                <a:cxn ang="0">
                  <a:pos x="110" y="106"/>
                </a:cxn>
                <a:cxn ang="0">
                  <a:pos x="96" y="112"/>
                </a:cxn>
                <a:cxn ang="0">
                  <a:pos x="106" y="94"/>
                </a:cxn>
                <a:cxn ang="0">
                  <a:pos x="134" y="84"/>
                </a:cxn>
              </a:cxnLst>
              <a:rect l="0" t="0" r="r" b="b"/>
              <a:pathLst>
                <a:path w="170" h="152">
                  <a:moveTo>
                    <a:pt x="106" y="48"/>
                  </a:moveTo>
                  <a:lnTo>
                    <a:pt x="118" y="50"/>
                  </a:lnTo>
                  <a:lnTo>
                    <a:pt x="116" y="56"/>
                  </a:lnTo>
                  <a:lnTo>
                    <a:pt x="116" y="60"/>
                  </a:lnTo>
                  <a:lnTo>
                    <a:pt x="114" y="64"/>
                  </a:lnTo>
                  <a:lnTo>
                    <a:pt x="112" y="68"/>
                  </a:lnTo>
                  <a:lnTo>
                    <a:pt x="110" y="72"/>
                  </a:lnTo>
                  <a:lnTo>
                    <a:pt x="106" y="76"/>
                  </a:lnTo>
                  <a:lnTo>
                    <a:pt x="104" y="78"/>
                  </a:lnTo>
                  <a:lnTo>
                    <a:pt x="100" y="82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88" y="90"/>
                  </a:lnTo>
                  <a:lnTo>
                    <a:pt x="82" y="92"/>
                  </a:lnTo>
                  <a:lnTo>
                    <a:pt x="76" y="94"/>
                  </a:lnTo>
                  <a:lnTo>
                    <a:pt x="64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8" y="94"/>
                  </a:lnTo>
                  <a:lnTo>
                    <a:pt x="42" y="92"/>
                  </a:lnTo>
                  <a:lnTo>
                    <a:pt x="46" y="90"/>
                  </a:lnTo>
                  <a:lnTo>
                    <a:pt x="50" y="88"/>
                  </a:lnTo>
                  <a:lnTo>
                    <a:pt x="60" y="86"/>
                  </a:lnTo>
                  <a:lnTo>
                    <a:pt x="72" y="82"/>
                  </a:lnTo>
                  <a:lnTo>
                    <a:pt x="78" y="80"/>
                  </a:lnTo>
                  <a:lnTo>
                    <a:pt x="82" y="78"/>
                  </a:lnTo>
                  <a:lnTo>
                    <a:pt x="86" y="78"/>
                  </a:lnTo>
                  <a:lnTo>
                    <a:pt x="88" y="76"/>
                  </a:lnTo>
                  <a:lnTo>
                    <a:pt x="90" y="74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2"/>
                  </a:lnTo>
                  <a:lnTo>
                    <a:pt x="102" y="60"/>
                  </a:lnTo>
                  <a:lnTo>
                    <a:pt x="104" y="56"/>
                  </a:lnTo>
                  <a:lnTo>
                    <a:pt x="104" y="52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0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8" y="38"/>
                  </a:lnTo>
                  <a:lnTo>
                    <a:pt x="120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2"/>
                  </a:moveTo>
                  <a:lnTo>
                    <a:pt x="86" y="106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2" y="92"/>
                  </a:lnTo>
                  <a:lnTo>
                    <a:pt x="80" y="88"/>
                  </a:lnTo>
                  <a:lnTo>
                    <a:pt x="76" y="82"/>
                  </a:lnTo>
                  <a:lnTo>
                    <a:pt x="70" y="74"/>
                  </a:lnTo>
                  <a:lnTo>
                    <a:pt x="66" y="66"/>
                  </a:lnTo>
                  <a:lnTo>
                    <a:pt x="62" y="60"/>
                  </a:lnTo>
                  <a:lnTo>
                    <a:pt x="60" y="54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0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6" y="60"/>
                  </a:lnTo>
                  <a:lnTo>
                    <a:pt x="80" y="68"/>
                  </a:lnTo>
                  <a:lnTo>
                    <a:pt x="86" y="74"/>
                  </a:lnTo>
                  <a:lnTo>
                    <a:pt x="90" y="82"/>
                  </a:lnTo>
                  <a:lnTo>
                    <a:pt x="92" y="88"/>
                  </a:lnTo>
                  <a:lnTo>
                    <a:pt x="94" y="92"/>
                  </a:lnTo>
                  <a:lnTo>
                    <a:pt x="96" y="98"/>
                  </a:lnTo>
                  <a:lnTo>
                    <a:pt x="98" y="102"/>
                  </a:lnTo>
                  <a:close/>
                  <a:moveTo>
                    <a:pt x="44" y="150"/>
                  </a:moveTo>
                  <a:lnTo>
                    <a:pt x="46" y="138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8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8" y="122"/>
                  </a:lnTo>
                  <a:lnTo>
                    <a:pt x="88" y="118"/>
                  </a:lnTo>
                  <a:lnTo>
                    <a:pt x="88" y="114"/>
                  </a:lnTo>
                  <a:lnTo>
                    <a:pt x="88" y="110"/>
                  </a:lnTo>
                  <a:lnTo>
                    <a:pt x="86" y="106"/>
                  </a:lnTo>
                  <a:lnTo>
                    <a:pt x="98" y="102"/>
                  </a:lnTo>
                  <a:lnTo>
                    <a:pt x="100" y="108"/>
                  </a:lnTo>
                  <a:lnTo>
                    <a:pt x="100" y="114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98" y="130"/>
                  </a:lnTo>
                  <a:lnTo>
                    <a:pt x="96" y="134"/>
                  </a:lnTo>
                  <a:lnTo>
                    <a:pt x="92" y="138"/>
                  </a:lnTo>
                  <a:lnTo>
                    <a:pt x="90" y="142"/>
                  </a:lnTo>
                  <a:lnTo>
                    <a:pt x="86" y="146"/>
                  </a:lnTo>
                  <a:lnTo>
                    <a:pt x="80" y="148"/>
                  </a:lnTo>
                  <a:lnTo>
                    <a:pt x="76" y="150"/>
                  </a:lnTo>
                  <a:lnTo>
                    <a:pt x="70" y="150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2" y="152"/>
                  </a:lnTo>
                  <a:lnTo>
                    <a:pt x="44" y="150"/>
                  </a:lnTo>
                  <a:close/>
                  <a:moveTo>
                    <a:pt x="0" y="84"/>
                  </a:moveTo>
                  <a:lnTo>
                    <a:pt x="14" y="84"/>
                  </a:lnTo>
                  <a:lnTo>
                    <a:pt x="12" y="90"/>
                  </a:lnTo>
                  <a:lnTo>
                    <a:pt x="14" y="94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6" y="110"/>
                  </a:lnTo>
                  <a:lnTo>
                    <a:pt x="18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4" y="124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6" y="134"/>
                  </a:lnTo>
                  <a:lnTo>
                    <a:pt x="40" y="136"/>
                  </a:lnTo>
                  <a:lnTo>
                    <a:pt x="42" y="138"/>
                  </a:lnTo>
                  <a:lnTo>
                    <a:pt x="46" y="138"/>
                  </a:lnTo>
                  <a:lnTo>
                    <a:pt x="44" y="150"/>
                  </a:lnTo>
                  <a:lnTo>
                    <a:pt x="40" y="150"/>
                  </a:lnTo>
                  <a:lnTo>
                    <a:pt x="34" y="148"/>
                  </a:lnTo>
                  <a:lnTo>
                    <a:pt x="30" y="146"/>
                  </a:lnTo>
                  <a:lnTo>
                    <a:pt x="26" y="144"/>
                  </a:lnTo>
                  <a:lnTo>
                    <a:pt x="22" y="140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2" y="128"/>
                  </a:lnTo>
                  <a:lnTo>
                    <a:pt x="8" y="124"/>
                  </a:lnTo>
                  <a:lnTo>
                    <a:pt x="6" y="118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2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2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14" y="84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56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4" y="12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6"/>
                  </a:lnTo>
                  <a:lnTo>
                    <a:pt x="60" y="4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close/>
                  <a:moveTo>
                    <a:pt x="170" y="82"/>
                  </a:moveTo>
                  <a:lnTo>
                    <a:pt x="156" y="82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56" y="66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50" y="46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22" y="4"/>
                  </a:lnTo>
                  <a:lnTo>
                    <a:pt x="126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8" y="12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4" y="30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4"/>
                  </a:lnTo>
                  <a:lnTo>
                    <a:pt x="164" y="52"/>
                  </a:lnTo>
                  <a:lnTo>
                    <a:pt x="166" y="58"/>
                  </a:lnTo>
                  <a:lnTo>
                    <a:pt x="168" y="64"/>
                  </a:lnTo>
                  <a:lnTo>
                    <a:pt x="168" y="72"/>
                  </a:lnTo>
                  <a:lnTo>
                    <a:pt x="170" y="76"/>
                  </a:lnTo>
                  <a:lnTo>
                    <a:pt x="170" y="82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10" y="120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18" y="128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4" y="132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2" y="128"/>
                  </a:lnTo>
                  <a:lnTo>
                    <a:pt x="144" y="126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0" y="120"/>
                  </a:lnTo>
                  <a:lnTo>
                    <a:pt x="152" y="116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2"/>
                  </a:lnTo>
                  <a:lnTo>
                    <a:pt x="170" y="82"/>
                  </a:lnTo>
                  <a:lnTo>
                    <a:pt x="170" y="90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66" y="110"/>
                  </a:lnTo>
                  <a:lnTo>
                    <a:pt x="166" y="116"/>
                  </a:lnTo>
                  <a:lnTo>
                    <a:pt x="164" y="120"/>
                  </a:lnTo>
                  <a:lnTo>
                    <a:pt x="162" y="124"/>
                  </a:lnTo>
                  <a:lnTo>
                    <a:pt x="160" y="130"/>
                  </a:lnTo>
                  <a:lnTo>
                    <a:pt x="156" y="132"/>
                  </a:lnTo>
                  <a:lnTo>
                    <a:pt x="154" y="136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4" y="142"/>
                  </a:lnTo>
                  <a:lnTo>
                    <a:pt x="140" y="144"/>
                  </a:lnTo>
                  <a:lnTo>
                    <a:pt x="136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6" y="142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6"/>
                  </a:lnTo>
                  <a:lnTo>
                    <a:pt x="106" y="134"/>
                  </a:lnTo>
                  <a:lnTo>
                    <a:pt x="104" y="132"/>
                  </a:lnTo>
                  <a:lnTo>
                    <a:pt x="102" y="130"/>
                  </a:lnTo>
                  <a:lnTo>
                    <a:pt x="100" y="128"/>
                  </a:lnTo>
                  <a:lnTo>
                    <a:pt x="98" y="124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96" y="116"/>
                  </a:lnTo>
                  <a:close/>
                  <a:moveTo>
                    <a:pt x="140" y="96"/>
                  </a:moveTo>
                  <a:lnTo>
                    <a:pt x="140" y="84"/>
                  </a:lnTo>
                  <a:lnTo>
                    <a:pt x="140" y="96"/>
                  </a:lnTo>
                  <a:lnTo>
                    <a:pt x="138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98"/>
                  </a:lnTo>
                  <a:lnTo>
                    <a:pt x="120" y="100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2"/>
                  </a:lnTo>
                  <a:lnTo>
                    <a:pt x="96" y="108"/>
                  </a:lnTo>
                  <a:lnTo>
                    <a:pt x="98" y="106"/>
                  </a:lnTo>
                  <a:lnTo>
                    <a:pt x="98" y="102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4" y="96"/>
                  </a:lnTo>
                  <a:lnTo>
                    <a:pt x="106" y="94"/>
                  </a:lnTo>
                  <a:lnTo>
                    <a:pt x="110" y="90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4"/>
                  </a:lnTo>
                  <a:lnTo>
                    <a:pt x="132" y="84"/>
                  </a:lnTo>
                  <a:lnTo>
                    <a:pt x="134" y="84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40" y="9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7" name="Freeform 71"/>
            <p:cNvSpPr>
              <a:spLocks noEditPoints="1"/>
            </p:cNvSpPr>
            <p:nvPr/>
          </p:nvSpPr>
          <p:spPr bwMode="auto">
            <a:xfrm>
              <a:off x="2073" y="2862"/>
              <a:ext cx="170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2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0" y="32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8"/>
                </a:cxn>
                <a:cxn ang="0">
                  <a:pos x="82" y="94"/>
                </a:cxn>
                <a:cxn ang="0">
                  <a:pos x="58" y="52"/>
                </a:cxn>
                <a:cxn ang="0">
                  <a:pos x="72" y="56"/>
                </a:cxn>
                <a:cxn ang="0">
                  <a:pos x="96" y="100"/>
                </a:cxn>
                <a:cxn ang="0">
                  <a:pos x="68" y="140"/>
                </a:cxn>
                <a:cxn ang="0">
                  <a:pos x="86" y="128"/>
                </a:cxn>
                <a:cxn ang="0">
                  <a:pos x="100" y="110"/>
                </a:cxn>
                <a:cxn ang="0">
                  <a:pos x="90" y="144"/>
                </a:cxn>
                <a:cxn ang="0">
                  <a:pos x="52" y="154"/>
                </a:cxn>
                <a:cxn ang="0">
                  <a:pos x="14" y="106"/>
                </a:cxn>
                <a:cxn ang="0">
                  <a:pos x="30" y="132"/>
                </a:cxn>
                <a:cxn ang="0">
                  <a:pos x="40" y="152"/>
                </a:cxn>
                <a:cxn ang="0">
                  <a:pos x="10" y="130"/>
                </a:cxn>
                <a:cxn ang="0">
                  <a:pos x="0" y="92"/>
                </a:cxn>
                <a:cxn ang="0">
                  <a:pos x="72" y="16"/>
                </a:cxn>
                <a:cxn ang="0">
                  <a:pos x="46" y="28"/>
                </a:cxn>
                <a:cxn ang="0">
                  <a:pos x="24" y="52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4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8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2"/>
                </a:cxn>
                <a:cxn ang="0">
                  <a:pos x="118" y="132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2"/>
                </a:cxn>
                <a:cxn ang="0">
                  <a:pos x="166" y="118"/>
                </a:cxn>
                <a:cxn ang="0">
                  <a:pos x="146" y="142"/>
                </a:cxn>
                <a:cxn ang="0">
                  <a:pos x="122" y="146"/>
                </a:cxn>
                <a:cxn ang="0">
                  <a:pos x="102" y="134"/>
                </a:cxn>
                <a:cxn ang="0">
                  <a:pos x="140" y="98"/>
                </a:cxn>
                <a:cxn ang="0">
                  <a:pos x="126" y="100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6" y="96"/>
                </a:cxn>
                <a:cxn ang="0">
                  <a:pos x="134" y="86"/>
                </a:cxn>
              </a:cxnLst>
              <a:rect l="0" t="0" r="r" b="b"/>
              <a:pathLst>
                <a:path w="170" h="154">
                  <a:moveTo>
                    <a:pt x="106" y="50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4" y="62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108" y="74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88" y="92"/>
                  </a:lnTo>
                  <a:lnTo>
                    <a:pt x="82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4" y="92"/>
                  </a:lnTo>
                  <a:lnTo>
                    <a:pt x="50" y="90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4" y="58"/>
                  </a:lnTo>
                  <a:lnTo>
                    <a:pt x="104" y="54"/>
                  </a:lnTo>
                  <a:lnTo>
                    <a:pt x="106" y="50"/>
                  </a:lnTo>
                  <a:close/>
                  <a:moveTo>
                    <a:pt x="68" y="42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50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68" y="42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0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8"/>
                  </a:lnTo>
                  <a:lnTo>
                    <a:pt x="56" y="42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6" y="76"/>
                  </a:lnTo>
                  <a:lnTo>
                    <a:pt x="90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2"/>
                  </a:lnTo>
                  <a:lnTo>
                    <a:pt x="58" y="142"/>
                  </a:lnTo>
                  <a:lnTo>
                    <a:pt x="64" y="142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8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00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98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90" y="144"/>
                  </a:lnTo>
                  <a:lnTo>
                    <a:pt x="86" y="146"/>
                  </a:lnTo>
                  <a:lnTo>
                    <a:pt x="80" y="150"/>
                  </a:lnTo>
                  <a:lnTo>
                    <a:pt x="76" y="152"/>
                  </a:lnTo>
                  <a:lnTo>
                    <a:pt x="70" y="152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2" y="154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6" y="112"/>
                  </a:lnTo>
                  <a:lnTo>
                    <a:pt x="18" y="116"/>
                  </a:lnTo>
                  <a:lnTo>
                    <a:pt x="18" y="120"/>
                  </a:lnTo>
                  <a:lnTo>
                    <a:pt x="22" y="124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30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26" y="144"/>
                  </a:lnTo>
                  <a:lnTo>
                    <a:pt x="22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4"/>
                  </a:lnTo>
                  <a:close/>
                  <a:moveTo>
                    <a:pt x="90" y="0"/>
                  </a:moveTo>
                  <a:lnTo>
                    <a:pt x="90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0" y="24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6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6" y="70"/>
                  </a:lnTo>
                  <a:lnTo>
                    <a:pt x="14" y="76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0"/>
                  </a:lnTo>
                  <a:close/>
                  <a:moveTo>
                    <a:pt x="170" y="84"/>
                  </a:moveTo>
                  <a:lnTo>
                    <a:pt x="156" y="84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6" y="30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90" y="0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6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8"/>
                  </a:lnTo>
                  <a:lnTo>
                    <a:pt x="144" y="20"/>
                  </a:lnTo>
                  <a:lnTo>
                    <a:pt x="146" y="24"/>
                  </a:lnTo>
                  <a:lnTo>
                    <a:pt x="150" y="26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4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70" y="84"/>
                  </a:lnTo>
                  <a:close/>
                  <a:moveTo>
                    <a:pt x="96" y="116"/>
                  </a:moveTo>
                  <a:lnTo>
                    <a:pt x="108" y="118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4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2"/>
                  </a:lnTo>
                  <a:lnTo>
                    <a:pt x="152" y="118"/>
                  </a:lnTo>
                  <a:lnTo>
                    <a:pt x="154" y="114"/>
                  </a:lnTo>
                  <a:lnTo>
                    <a:pt x="154" y="108"/>
                  </a:lnTo>
                  <a:lnTo>
                    <a:pt x="156" y="104"/>
                  </a:lnTo>
                  <a:lnTo>
                    <a:pt x="156" y="98"/>
                  </a:lnTo>
                  <a:lnTo>
                    <a:pt x="156" y="92"/>
                  </a:lnTo>
                  <a:lnTo>
                    <a:pt x="156" y="84"/>
                  </a:lnTo>
                  <a:lnTo>
                    <a:pt x="170" y="84"/>
                  </a:lnTo>
                  <a:lnTo>
                    <a:pt x="168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6" y="118"/>
                  </a:lnTo>
                  <a:lnTo>
                    <a:pt x="164" y="122"/>
                  </a:lnTo>
                  <a:lnTo>
                    <a:pt x="162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4" y="138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6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98" y="130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40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6" y="100"/>
                  </a:lnTo>
                  <a:lnTo>
                    <a:pt x="122" y="100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8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2" y="98"/>
                  </a:lnTo>
                  <a:lnTo>
                    <a:pt x="106" y="96"/>
                  </a:lnTo>
                  <a:lnTo>
                    <a:pt x="110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8" name="Freeform 70"/>
            <p:cNvSpPr>
              <a:spLocks noEditPoints="1"/>
            </p:cNvSpPr>
            <p:nvPr/>
          </p:nvSpPr>
          <p:spPr bwMode="auto">
            <a:xfrm>
              <a:off x="2073" y="3012"/>
              <a:ext cx="168" cy="154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8" y="92"/>
                </a:cxn>
                <a:cxn ang="0">
                  <a:pos x="48" y="104"/>
                </a:cxn>
                <a:cxn ang="0">
                  <a:pos x="38" y="96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6" y="42"/>
                </a:cxn>
                <a:cxn ang="0">
                  <a:pos x="64" y="22"/>
                </a:cxn>
                <a:cxn ang="0">
                  <a:pos x="82" y="14"/>
                </a:cxn>
                <a:cxn ang="0">
                  <a:pos x="104" y="18"/>
                </a:cxn>
                <a:cxn ang="0">
                  <a:pos x="118" y="36"/>
                </a:cxn>
                <a:cxn ang="0">
                  <a:pos x="106" y="44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8"/>
                </a:cxn>
                <a:cxn ang="0">
                  <a:pos x="80" y="94"/>
                </a:cxn>
                <a:cxn ang="0">
                  <a:pos x="58" y="52"/>
                </a:cxn>
                <a:cxn ang="0">
                  <a:pos x="72" y="56"/>
                </a:cxn>
                <a:cxn ang="0">
                  <a:pos x="96" y="98"/>
                </a:cxn>
                <a:cxn ang="0">
                  <a:pos x="68" y="140"/>
                </a:cxn>
                <a:cxn ang="0">
                  <a:pos x="86" y="126"/>
                </a:cxn>
                <a:cxn ang="0">
                  <a:pos x="98" y="110"/>
                </a:cxn>
                <a:cxn ang="0">
                  <a:pos x="88" y="144"/>
                </a:cxn>
                <a:cxn ang="0">
                  <a:pos x="50" y="154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2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2" y="16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4" y="2"/>
                </a:cxn>
                <a:cxn ang="0">
                  <a:pos x="156" y="74"/>
                </a:cxn>
                <a:cxn ang="0">
                  <a:pos x="146" y="42"/>
                </a:cxn>
                <a:cxn ang="0">
                  <a:pos x="130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6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2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2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6"/>
                </a:cxn>
                <a:cxn ang="0">
                  <a:pos x="102" y="134"/>
                </a:cxn>
                <a:cxn ang="0">
                  <a:pos x="138" y="98"/>
                </a:cxn>
                <a:cxn ang="0">
                  <a:pos x="124" y="98"/>
                </a:cxn>
                <a:cxn ang="0">
                  <a:pos x="110" y="108"/>
                </a:cxn>
                <a:cxn ang="0">
                  <a:pos x="96" y="114"/>
                </a:cxn>
                <a:cxn ang="0">
                  <a:pos x="104" y="94"/>
                </a:cxn>
                <a:cxn ang="0">
                  <a:pos x="134" y="86"/>
                </a:cxn>
              </a:cxnLst>
              <a:rect l="0" t="0" r="r" b="b"/>
              <a:pathLst>
                <a:path w="168" h="154">
                  <a:moveTo>
                    <a:pt x="106" y="48"/>
                  </a:moveTo>
                  <a:lnTo>
                    <a:pt x="118" y="52"/>
                  </a:lnTo>
                  <a:lnTo>
                    <a:pt x="116" y="56"/>
                  </a:lnTo>
                  <a:lnTo>
                    <a:pt x="114" y="62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0" y="90"/>
                  </a:lnTo>
                  <a:lnTo>
                    <a:pt x="88" y="92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34" y="104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4" y="92"/>
                  </a:lnTo>
                  <a:lnTo>
                    <a:pt x="50" y="90"/>
                  </a:lnTo>
                  <a:lnTo>
                    <a:pt x="60" y="88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4"/>
                  </a:lnTo>
                  <a:lnTo>
                    <a:pt x="106" y="48"/>
                  </a:lnTo>
                  <a:close/>
                  <a:moveTo>
                    <a:pt x="68" y="40"/>
                  </a:moveTo>
                  <a:lnTo>
                    <a:pt x="56" y="42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4" y="30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8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8" y="104"/>
                  </a:moveTo>
                  <a:lnTo>
                    <a:pt x="86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8" y="52"/>
                  </a:lnTo>
                  <a:lnTo>
                    <a:pt x="56" y="48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2" y="56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8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8" y="142"/>
                  </a:lnTo>
                  <a:lnTo>
                    <a:pt x="62" y="140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98" y="126"/>
                  </a:lnTo>
                  <a:lnTo>
                    <a:pt x="98" y="132"/>
                  </a:lnTo>
                  <a:lnTo>
                    <a:pt x="96" y="136"/>
                  </a:lnTo>
                  <a:lnTo>
                    <a:pt x="92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0" y="150"/>
                  </a:lnTo>
                  <a:lnTo>
                    <a:pt x="76" y="152"/>
                  </a:lnTo>
                  <a:lnTo>
                    <a:pt x="70" y="152"/>
                  </a:lnTo>
                  <a:lnTo>
                    <a:pt x="64" y="154"/>
                  </a:lnTo>
                  <a:lnTo>
                    <a:pt x="58" y="154"/>
                  </a:lnTo>
                  <a:lnTo>
                    <a:pt x="50" y="154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4" y="106"/>
                  </a:lnTo>
                  <a:lnTo>
                    <a:pt x="16" y="110"/>
                  </a:lnTo>
                  <a:lnTo>
                    <a:pt x="16" y="116"/>
                  </a:lnTo>
                  <a:lnTo>
                    <a:pt x="18" y="120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6" y="130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2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16" y="138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8" y="124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50" y="24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6" y="70"/>
                  </a:lnTo>
                  <a:lnTo>
                    <a:pt x="14" y="74"/>
                  </a:lnTo>
                  <a:lnTo>
                    <a:pt x="14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2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88" y="14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6" y="14"/>
                  </a:lnTo>
                  <a:lnTo>
                    <a:pt x="140" y="18"/>
                  </a:lnTo>
                  <a:lnTo>
                    <a:pt x="144" y="20"/>
                  </a:lnTo>
                  <a:lnTo>
                    <a:pt x="146" y="22"/>
                  </a:lnTo>
                  <a:lnTo>
                    <a:pt x="150" y="26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4" y="52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6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10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4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4"/>
                  </a:lnTo>
                  <a:lnTo>
                    <a:pt x="128" y="134"/>
                  </a:lnTo>
                  <a:lnTo>
                    <a:pt x="130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4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2" y="114"/>
                  </a:lnTo>
                  <a:lnTo>
                    <a:pt x="154" y="108"/>
                  </a:lnTo>
                  <a:lnTo>
                    <a:pt x="154" y="104"/>
                  </a:lnTo>
                  <a:lnTo>
                    <a:pt x="156" y="98"/>
                  </a:lnTo>
                  <a:lnTo>
                    <a:pt x="156" y="92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2"/>
                  </a:lnTo>
                  <a:lnTo>
                    <a:pt x="168" y="98"/>
                  </a:lnTo>
                  <a:lnTo>
                    <a:pt x="168" y="106"/>
                  </a:lnTo>
                  <a:lnTo>
                    <a:pt x="166" y="112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8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4" y="144"/>
                  </a:lnTo>
                  <a:lnTo>
                    <a:pt x="140" y="146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8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6" y="120"/>
                  </a:lnTo>
                  <a:lnTo>
                    <a:pt x="96" y="116"/>
                  </a:lnTo>
                  <a:close/>
                  <a:moveTo>
                    <a:pt x="138" y="98"/>
                  </a:moveTo>
                  <a:lnTo>
                    <a:pt x="140" y="86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96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4" y="90"/>
                  </a:lnTo>
                  <a:lnTo>
                    <a:pt x="118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6" y="86"/>
                  </a:lnTo>
                  <a:lnTo>
                    <a:pt x="140" y="86"/>
                  </a:lnTo>
                  <a:lnTo>
                    <a:pt x="13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9" name="Freeform 69"/>
            <p:cNvSpPr>
              <a:spLocks noEditPoints="1"/>
            </p:cNvSpPr>
            <p:nvPr/>
          </p:nvSpPr>
          <p:spPr bwMode="auto">
            <a:xfrm>
              <a:off x="2073" y="3162"/>
              <a:ext cx="168" cy="153"/>
            </a:xfrm>
            <a:custGeom>
              <a:avLst/>
              <a:gdLst/>
              <a:ahLst/>
              <a:cxnLst>
                <a:cxn ang="0">
                  <a:pos x="108" y="73"/>
                </a:cxn>
                <a:cxn ang="0">
                  <a:pos x="86" y="91"/>
                </a:cxn>
                <a:cxn ang="0">
                  <a:pos x="48" y="103"/>
                </a:cxn>
                <a:cxn ang="0">
                  <a:pos x="38" y="95"/>
                </a:cxn>
                <a:cxn ang="0">
                  <a:pos x="82" y="79"/>
                </a:cxn>
                <a:cxn ang="0">
                  <a:pos x="98" y="65"/>
                </a:cxn>
                <a:cxn ang="0">
                  <a:pos x="56" y="41"/>
                </a:cxn>
                <a:cxn ang="0">
                  <a:pos x="62" y="21"/>
                </a:cxn>
                <a:cxn ang="0">
                  <a:pos x="82" y="13"/>
                </a:cxn>
                <a:cxn ang="0">
                  <a:pos x="104" y="17"/>
                </a:cxn>
                <a:cxn ang="0">
                  <a:pos x="118" y="35"/>
                </a:cxn>
                <a:cxn ang="0">
                  <a:pos x="106" y="41"/>
                </a:cxn>
                <a:cxn ang="0">
                  <a:pos x="100" y="29"/>
                </a:cxn>
                <a:cxn ang="0">
                  <a:pos x="88" y="25"/>
                </a:cxn>
                <a:cxn ang="0">
                  <a:pos x="74" y="27"/>
                </a:cxn>
                <a:cxn ang="0">
                  <a:pos x="68" y="35"/>
                </a:cxn>
                <a:cxn ang="0">
                  <a:pos x="80" y="93"/>
                </a:cxn>
                <a:cxn ang="0">
                  <a:pos x="58" y="51"/>
                </a:cxn>
                <a:cxn ang="0">
                  <a:pos x="72" y="53"/>
                </a:cxn>
                <a:cxn ang="0">
                  <a:pos x="96" y="97"/>
                </a:cxn>
                <a:cxn ang="0">
                  <a:pos x="68" y="139"/>
                </a:cxn>
                <a:cxn ang="0">
                  <a:pos x="86" y="125"/>
                </a:cxn>
                <a:cxn ang="0">
                  <a:pos x="98" y="109"/>
                </a:cxn>
                <a:cxn ang="0">
                  <a:pos x="88" y="143"/>
                </a:cxn>
                <a:cxn ang="0">
                  <a:pos x="50" y="151"/>
                </a:cxn>
                <a:cxn ang="0">
                  <a:pos x="14" y="105"/>
                </a:cxn>
                <a:cxn ang="0">
                  <a:pos x="28" y="131"/>
                </a:cxn>
                <a:cxn ang="0">
                  <a:pos x="38" y="151"/>
                </a:cxn>
                <a:cxn ang="0">
                  <a:pos x="10" y="129"/>
                </a:cxn>
                <a:cxn ang="0">
                  <a:pos x="0" y="89"/>
                </a:cxn>
                <a:cxn ang="0">
                  <a:pos x="70" y="15"/>
                </a:cxn>
                <a:cxn ang="0">
                  <a:pos x="46" y="25"/>
                </a:cxn>
                <a:cxn ang="0">
                  <a:pos x="24" y="49"/>
                </a:cxn>
                <a:cxn ang="0">
                  <a:pos x="0" y="83"/>
                </a:cxn>
                <a:cxn ang="0">
                  <a:pos x="18" y="37"/>
                </a:cxn>
                <a:cxn ang="0">
                  <a:pos x="42" y="13"/>
                </a:cxn>
                <a:cxn ang="0">
                  <a:pos x="72" y="2"/>
                </a:cxn>
                <a:cxn ang="0">
                  <a:pos x="156" y="73"/>
                </a:cxn>
                <a:cxn ang="0">
                  <a:pos x="144" y="41"/>
                </a:cxn>
                <a:cxn ang="0">
                  <a:pos x="130" y="23"/>
                </a:cxn>
                <a:cxn ang="0">
                  <a:pos x="104" y="13"/>
                </a:cxn>
                <a:cxn ang="0">
                  <a:pos x="106" y="2"/>
                </a:cxn>
                <a:cxn ang="0">
                  <a:pos x="136" y="13"/>
                </a:cxn>
                <a:cxn ang="0">
                  <a:pos x="156" y="35"/>
                </a:cxn>
                <a:cxn ang="0">
                  <a:pos x="168" y="71"/>
                </a:cxn>
                <a:cxn ang="0">
                  <a:pos x="108" y="119"/>
                </a:cxn>
                <a:cxn ang="0">
                  <a:pos x="118" y="129"/>
                </a:cxn>
                <a:cxn ang="0">
                  <a:pos x="134" y="133"/>
                </a:cxn>
                <a:cxn ang="0">
                  <a:pos x="148" y="123"/>
                </a:cxn>
                <a:cxn ang="0">
                  <a:pos x="156" y="89"/>
                </a:cxn>
                <a:cxn ang="0">
                  <a:pos x="164" y="115"/>
                </a:cxn>
                <a:cxn ang="0">
                  <a:pos x="146" y="141"/>
                </a:cxn>
                <a:cxn ang="0">
                  <a:pos x="122" y="145"/>
                </a:cxn>
                <a:cxn ang="0">
                  <a:pos x="102" y="133"/>
                </a:cxn>
                <a:cxn ang="0">
                  <a:pos x="138" y="97"/>
                </a:cxn>
                <a:cxn ang="0">
                  <a:pos x="124" y="97"/>
                </a:cxn>
                <a:cxn ang="0">
                  <a:pos x="110" y="107"/>
                </a:cxn>
                <a:cxn ang="0">
                  <a:pos x="96" y="113"/>
                </a:cxn>
                <a:cxn ang="0">
                  <a:pos x="104" y="93"/>
                </a:cxn>
                <a:cxn ang="0">
                  <a:pos x="134" y="83"/>
                </a:cxn>
              </a:cxnLst>
              <a:rect l="0" t="0" r="r" b="b"/>
              <a:pathLst>
                <a:path w="168" h="153">
                  <a:moveTo>
                    <a:pt x="104" y="47"/>
                  </a:moveTo>
                  <a:lnTo>
                    <a:pt x="118" y="51"/>
                  </a:lnTo>
                  <a:lnTo>
                    <a:pt x="116" y="55"/>
                  </a:lnTo>
                  <a:lnTo>
                    <a:pt x="114" y="61"/>
                  </a:lnTo>
                  <a:lnTo>
                    <a:pt x="112" y="65"/>
                  </a:lnTo>
                  <a:lnTo>
                    <a:pt x="110" y="69"/>
                  </a:lnTo>
                  <a:lnTo>
                    <a:pt x="108" y="73"/>
                  </a:lnTo>
                  <a:lnTo>
                    <a:pt x="106" y="75"/>
                  </a:lnTo>
                  <a:lnTo>
                    <a:pt x="102" y="79"/>
                  </a:lnTo>
                  <a:lnTo>
                    <a:pt x="100" y="81"/>
                  </a:lnTo>
                  <a:lnTo>
                    <a:pt x="96" y="85"/>
                  </a:lnTo>
                  <a:lnTo>
                    <a:pt x="94" y="87"/>
                  </a:lnTo>
                  <a:lnTo>
                    <a:pt x="90" y="89"/>
                  </a:lnTo>
                  <a:lnTo>
                    <a:pt x="86" y="91"/>
                  </a:lnTo>
                  <a:lnTo>
                    <a:pt x="80" y="93"/>
                  </a:lnTo>
                  <a:lnTo>
                    <a:pt x="74" y="95"/>
                  </a:lnTo>
                  <a:lnTo>
                    <a:pt x="62" y="97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34" y="103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4" y="91"/>
                  </a:lnTo>
                  <a:lnTo>
                    <a:pt x="50" y="89"/>
                  </a:lnTo>
                  <a:lnTo>
                    <a:pt x="60" y="85"/>
                  </a:lnTo>
                  <a:lnTo>
                    <a:pt x="70" y="83"/>
                  </a:lnTo>
                  <a:lnTo>
                    <a:pt x="76" y="81"/>
                  </a:lnTo>
                  <a:lnTo>
                    <a:pt x="82" y="79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2" y="73"/>
                  </a:lnTo>
                  <a:lnTo>
                    <a:pt x="94" y="71"/>
                  </a:lnTo>
                  <a:lnTo>
                    <a:pt x="96" y="69"/>
                  </a:lnTo>
                  <a:lnTo>
                    <a:pt x="98" y="65"/>
                  </a:lnTo>
                  <a:lnTo>
                    <a:pt x="100" y="63"/>
                  </a:lnTo>
                  <a:lnTo>
                    <a:pt x="102" y="59"/>
                  </a:lnTo>
                  <a:lnTo>
                    <a:pt x="102" y="55"/>
                  </a:lnTo>
                  <a:lnTo>
                    <a:pt x="104" y="51"/>
                  </a:lnTo>
                  <a:lnTo>
                    <a:pt x="104" y="47"/>
                  </a:lnTo>
                  <a:close/>
                  <a:moveTo>
                    <a:pt x="68" y="39"/>
                  </a:moveTo>
                  <a:lnTo>
                    <a:pt x="56" y="41"/>
                  </a:lnTo>
                  <a:lnTo>
                    <a:pt x="56" y="37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8" y="27"/>
                  </a:lnTo>
                  <a:lnTo>
                    <a:pt x="58" y="25"/>
                  </a:lnTo>
                  <a:lnTo>
                    <a:pt x="60" y="23"/>
                  </a:lnTo>
                  <a:lnTo>
                    <a:pt x="62" y="21"/>
                  </a:lnTo>
                  <a:lnTo>
                    <a:pt x="66" y="19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74" y="15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4" y="17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6" y="31"/>
                  </a:lnTo>
                  <a:lnTo>
                    <a:pt x="118" y="35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5"/>
                  </a:lnTo>
                  <a:lnTo>
                    <a:pt x="118" y="51"/>
                  </a:lnTo>
                  <a:lnTo>
                    <a:pt x="104" y="47"/>
                  </a:lnTo>
                  <a:lnTo>
                    <a:pt x="106" y="45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6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6" y="27"/>
                  </a:lnTo>
                  <a:lnTo>
                    <a:pt x="74" y="27"/>
                  </a:lnTo>
                  <a:lnTo>
                    <a:pt x="72" y="29"/>
                  </a:lnTo>
                  <a:lnTo>
                    <a:pt x="70" y="31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7"/>
                  </a:lnTo>
                  <a:lnTo>
                    <a:pt x="68" y="39"/>
                  </a:lnTo>
                  <a:close/>
                  <a:moveTo>
                    <a:pt x="98" y="103"/>
                  </a:moveTo>
                  <a:lnTo>
                    <a:pt x="86" y="107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0" y="93"/>
                  </a:lnTo>
                  <a:lnTo>
                    <a:pt x="78" y="89"/>
                  </a:lnTo>
                  <a:lnTo>
                    <a:pt x="74" y="81"/>
                  </a:lnTo>
                  <a:lnTo>
                    <a:pt x="70" y="75"/>
                  </a:lnTo>
                  <a:lnTo>
                    <a:pt x="64" y="67"/>
                  </a:lnTo>
                  <a:lnTo>
                    <a:pt x="60" y="59"/>
                  </a:lnTo>
                  <a:lnTo>
                    <a:pt x="58" y="55"/>
                  </a:lnTo>
                  <a:lnTo>
                    <a:pt x="58" y="51"/>
                  </a:lnTo>
                  <a:lnTo>
                    <a:pt x="56" y="45"/>
                  </a:lnTo>
                  <a:lnTo>
                    <a:pt x="56" y="41"/>
                  </a:lnTo>
                  <a:lnTo>
                    <a:pt x="68" y="39"/>
                  </a:lnTo>
                  <a:lnTo>
                    <a:pt x="68" y="43"/>
                  </a:lnTo>
                  <a:lnTo>
                    <a:pt x="70" y="47"/>
                  </a:lnTo>
                  <a:lnTo>
                    <a:pt x="70" y="51"/>
                  </a:lnTo>
                  <a:lnTo>
                    <a:pt x="72" y="53"/>
                  </a:lnTo>
                  <a:lnTo>
                    <a:pt x="76" y="61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90" y="83"/>
                  </a:lnTo>
                  <a:lnTo>
                    <a:pt x="92" y="87"/>
                  </a:lnTo>
                  <a:lnTo>
                    <a:pt x="94" y="93"/>
                  </a:lnTo>
                  <a:lnTo>
                    <a:pt x="96" y="97"/>
                  </a:lnTo>
                  <a:lnTo>
                    <a:pt x="98" y="103"/>
                  </a:lnTo>
                  <a:close/>
                  <a:moveTo>
                    <a:pt x="44" y="151"/>
                  </a:moveTo>
                  <a:lnTo>
                    <a:pt x="46" y="139"/>
                  </a:lnTo>
                  <a:lnTo>
                    <a:pt x="52" y="139"/>
                  </a:lnTo>
                  <a:lnTo>
                    <a:pt x="58" y="139"/>
                  </a:lnTo>
                  <a:lnTo>
                    <a:pt x="62" y="139"/>
                  </a:lnTo>
                  <a:lnTo>
                    <a:pt x="68" y="139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8" y="135"/>
                  </a:lnTo>
                  <a:lnTo>
                    <a:pt x="80" y="133"/>
                  </a:lnTo>
                  <a:lnTo>
                    <a:pt x="82" y="131"/>
                  </a:lnTo>
                  <a:lnTo>
                    <a:pt x="84" y="129"/>
                  </a:lnTo>
                  <a:lnTo>
                    <a:pt x="86" y="125"/>
                  </a:lnTo>
                  <a:lnTo>
                    <a:pt x="86" y="123"/>
                  </a:lnTo>
                  <a:lnTo>
                    <a:pt x="86" y="119"/>
                  </a:lnTo>
                  <a:lnTo>
                    <a:pt x="86" y="115"/>
                  </a:lnTo>
                  <a:lnTo>
                    <a:pt x="86" y="111"/>
                  </a:lnTo>
                  <a:lnTo>
                    <a:pt x="86" y="107"/>
                  </a:lnTo>
                  <a:lnTo>
                    <a:pt x="98" y="103"/>
                  </a:lnTo>
                  <a:lnTo>
                    <a:pt x="98" y="109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8" y="125"/>
                  </a:lnTo>
                  <a:lnTo>
                    <a:pt x="96" y="129"/>
                  </a:lnTo>
                  <a:lnTo>
                    <a:pt x="94" y="135"/>
                  </a:lnTo>
                  <a:lnTo>
                    <a:pt x="92" y="139"/>
                  </a:lnTo>
                  <a:lnTo>
                    <a:pt x="88" y="143"/>
                  </a:lnTo>
                  <a:lnTo>
                    <a:pt x="84" y="145"/>
                  </a:lnTo>
                  <a:lnTo>
                    <a:pt x="80" y="147"/>
                  </a:lnTo>
                  <a:lnTo>
                    <a:pt x="74" y="149"/>
                  </a:lnTo>
                  <a:lnTo>
                    <a:pt x="70" y="151"/>
                  </a:lnTo>
                  <a:lnTo>
                    <a:pt x="64" y="153"/>
                  </a:lnTo>
                  <a:lnTo>
                    <a:pt x="58" y="153"/>
                  </a:lnTo>
                  <a:lnTo>
                    <a:pt x="50" y="151"/>
                  </a:lnTo>
                  <a:lnTo>
                    <a:pt x="44" y="151"/>
                  </a:lnTo>
                  <a:close/>
                  <a:moveTo>
                    <a:pt x="0" y="83"/>
                  </a:moveTo>
                  <a:lnTo>
                    <a:pt x="12" y="85"/>
                  </a:lnTo>
                  <a:lnTo>
                    <a:pt x="12" y="89"/>
                  </a:lnTo>
                  <a:lnTo>
                    <a:pt x="12" y="95"/>
                  </a:lnTo>
                  <a:lnTo>
                    <a:pt x="12" y="101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6" y="113"/>
                  </a:lnTo>
                  <a:lnTo>
                    <a:pt x="18" y="117"/>
                  </a:lnTo>
                  <a:lnTo>
                    <a:pt x="20" y="121"/>
                  </a:lnTo>
                  <a:lnTo>
                    <a:pt x="22" y="125"/>
                  </a:lnTo>
                  <a:lnTo>
                    <a:pt x="26" y="129"/>
                  </a:lnTo>
                  <a:lnTo>
                    <a:pt x="28" y="131"/>
                  </a:lnTo>
                  <a:lnTo>
                    <a:pt x="32" y="133"/>
                  </a:lnTo>
                  <a:lnTo>
                    <a:pt x="34" y="135"/>
                  </a:lnTo>
                  <a:lnTo>
                    <a:pt x="38" y="137"/>
                  </a:lnTo>
                  <a:lnTo>
                    <a:pt x="42" y="137"/>
                  </a:lnTo>
                  <a:lnTo>
                    <a:pt x="46" y="139"/>
                  </a:lnTo>
                  <a:lnTo>
                    <a:pt x="44" y="151"/>
                  </a:lnTo>
                  <a:lnTo>
                    <a:pt x="38" y="151"/>
                  </a:lnTo>
                  <a:lnTo>
                    <a:pt x="34" y="149"/>
                  </a:lnTo>
                  <a:lnTo>
                    <a:pt x="28" y="147"/>
                  </a:lnTo>
                  <a:lnTo>
                    <a:pt x="24" y="143"/>
                  </a:lnTo>
                  <a:lnTo>
                    <a:pt x="20" y="141"/>
                  </a:lnTo>
                  <a:lnTo>
                    <a:pt x="16" y="137"/>
                  </a:lnTo>
                  <a:lnTo>
                    <a:pt x="14" y="133"/>
                  </a:lnTo>
                  <a:lnTo>
                    <a:pt x="10" y="129"/>
                  </a:lnTo>
                  <a:lnTo>
                    <a:pt x="8" y="123"/>
                  </a:lnTo>
                  <a:lnTo>
                    <a:pt x="4" y="119"/>
                  </a:lnTo>
                  <a:lnTo>
                    <a:pt x="2" y="113"/>
                  </a:lnTo>
                  <a:lnTo>
                    <a:pt x="2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3"/>
                  </a:lnTo>
                  <a:close/>
                  <a:moveTo>
                    <a:pt x="88" y="0"/>
                  </a:moveTo>
                  <a:lnTo>
                    <a:pt x="88" y="11"/>
                  </a:lnTo>
                  <a:lnTo>
                    <a:pt x="84" y="13"/>
                  </a:lnTo>
                  <a:lnTo>
                    <a:pt x="80" y="13"/>
                  </a:lnTo>
                  <a:lnTo>
                    <a:pt x="76" y="13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52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3"/>
                  </a:lnTo>
                  <a:lnTo>
                    <a:pt x="24" y="49"/>
                  </a:lnTo>
                  <a:lnTo>
                    <a:pt x="20" y="55"/>
                  </a:lnTo>
                  <a:lnTo>
                    <a:pt x="18" y="61"/>
                  </a:lnTo>
                  <a:lnTo>
                    <a:pt x="16" y="67"/>
                  </a:lnTo>
                  <a:lnTo>
                    <a:pt x="14" y="73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6" y="57"/>
                  </a:lnTo>
                  <a:lnTo>
                    <a:pt x="10" y="51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2" y="31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42" y="13"/>
                  </a:lnTo>
                  <a:lnTo>
                    <a:pt x="46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8" y="0"/>
                  </a:lnTo>
                  <a:close/>
                  <a:moveTo>
                    <a:pt x="168" y="83"/>
                  </a:moveTo>
                  <a:lnTo>
                    <a:pt x="156" y="83"/>
                  </a:lnTo>
                  <a:lnTo>
                    <a:pt x="156" y="77"/>
                  </a:lnTo>
                  <a:lnTo>
                    <a:pt x="156" y="73"/>
                  </a:lnTo>
                  <a:lnTo>
                    <a:pt x="154" y="67"/>
                  </a:lnTo>
                  <a:lnTo>
                    <a:pt x="154" y="61"/>
                  </a:lnTo>
                  <a:lnTo>
                    <a:pt x="152" y="55"/>
                  </a:lnTo>
                  <a:lnTo>
                    <a:pt x="150" y="49"/>
                  </a:lnTo>
                  <a:lnTo>
                    <a:pt x="148" y="47"/>
                  </a:lnTo>
                  <a:lnTo>
                    <a:pt x="146" y="43"/>
                  </a:lnTo>
                  <a:lnTo>
                    <a:pt x="144" y="41"/>
                  </a:lnTo>
                  <a:lnTo>
                    <a:pt x="144" y="37"/>
                  </a:lnTo>
                  <a:lnTo>
                    <a:pt x="142" y="35"/>
                  </a:lnTo>
                  <a:lnTo>
                    <a:pt x="140" y="33"/>
                  </a:lnTo>
                  <a:lnTo>
                    <a:pt x="138" y="31"/>
                  </a:lnTo>
                  <a:lnTo>
                    <a:pt x="134" y="27"/>
                  </a:lnTo>
                  <a:lnTo>
                    <a:pt x="132" y="25"/>
                  </a:lnTo>
                  <a:lnTo>
                    <a:pt x="130" y="23"/>
                  </a:lnTo>
                  <a:lnTo>
                    <a:pt x="126" y="21"/>
                  </a:lnTo>
                  <a:lnTo>
                    <a:pt x="124" y="19"/>
                  </a:lnTo>
                  <a:lnTo>
                    <a:pt x="120" y="17"/>
                  </a:lnTo>
                  <a:lnTo>
                    <a:pt x="116" y="17"/>
                  </a:lnTo>
                  <a:lnTo>
                    <a:pt x="112" y="15"/>
                  </a:lnTo>
                  <a:lnTo>
                    <a:pt x="108" y="13"/>
                  </a:lnTo>
                  <a:lnTo>
                    <a:pt x="104" y="13"/>
                  </a:lnTo>
                  <a:lnTo>
                    <a:pt x="98" y="13"/>
                  </a:lnTo>
                  <a:lnTo>
                    <a:pt x="94" y="13"/>
                  </a:lnTo>
                  <a:lnTo>
                    <a:pt x="88" y="11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2" y="11"/>
                  </a:lnTo>
                  <a:lnTo>
                    <a:pt x="136" y="13"/>
                  </a:lnTo>
                  <a:lnTo>
                    <a:pt x="140" y="15"/>
                  </a:lnTo>
                  <a:lnTo>
                    <a:pt x="144" y="19"/>
                  </a:lnTo>
                  <a:lnTo>
                    <a:pt x="146" y="21"/>
                  </a:lnTo>
                  <a:lnTo>
                    <a:pt x="148" y="25"/>
                  </a:lnTo>
                  <a:lnTo>
                    <a:pt x="152" y="27"/>
                  </a:lnTo>
                  <a:lnTo>
                    <a:pt x="154" y="31"/>
                  </a:lnTo>
                  <a:lnTo>
                    <a:pt x="156" y="35"/>
                  </a:lnTo>
                  <a:lnTo>
                    <a:pt x="158" y="37"/>
                  </a:lnTo>
                  <a:lnTo>
                    <a:pt x="160" y="41"/>
                  </a:lnTo>
                  <a:lnTo>
                    <a:pt x="160" y="45"/>
                  </a:lnTo>
                  <a:lnTo>
                    <a:pt x="164" y="51"/>
                  </a:lnTo>
                  <a:lnTo>
                    <a:pt x="166" y="59"/>
                  </a:lnTo>
                  <a:lnTo>
                    <a:pt x="166" y="65"/>
                  </a:lnTo>
                  <a:lnTo>
                    <a:pt x="168" y="71"/>
                  </a:lnTo>
                  <a:lnTo>
                    <a:pt x="168" y="77"/>
                  </a:lnTo>
                  <a:lnTo>
                    <a:pt x="168" y="83"/>
                  </a:lnTo>
                  <a:close/>
                  <a:moveTo>
                    <a:pt x="94" y="115"/>
                  </a:moveTo>
                  <a:lnTo>
                    <a:pt x="108" y="115"/>
                  </a:lnTo>
                  <a:lnTo>
                    <a:pt x="108" y="117"/>
                  </a:lnTo>
                  <a:lnTo>
                    <a:pt x="108" y="119"/>
                  </a:lnTo>
                  <a:lnTo>
                    <a:pt x="110" y="121"/>
                  </a:lnTo>
                  <a:lnTo>
                    <a:pt x="110" y="123"/>
                  </a:lnTo>
                  <a:lnTo>
                    <a:pt x="112" y="125"/>
                  </a:lnTo>
                  <a:lnTo>
                    <a:pt x="114" y="127"/>
                  </a:lnTo>
                  <a:lnTo>
                    <a:pt x="116" y="129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2" y="131"/>
                  </a:lnTo>
                  <a:lnTo>
                    <a:pt x="124" y="133"/>
                  </a:lnTo>
                  <a:lnTo>
                    <a:pt x="126" y="133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1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2" y="129"/>
                  </a:lnTo>
                  <a:lnTo>
                    <a:pt x="144" y="127"/>
                  </a:lnTo>
                  <a:lnTo>
                    <a:pt x="146" y="125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0" y="115"/>
                  </a:lnTo>
                  <a:lnTo>
                    <a:pt x="152" y="111"/>
                  </a:lnTo>
                  <a:lnTo>
                    <a:pt x="154" y="107"/>
                  </a:lnTo>
                  <a:lnTo>
                    <a:pt x="154" y="103"/>
                  </a:lnTo>
                  <a:lnTo>
                    <a:pt x="156" y="97"/>
                  </a:lnTo>
                  <a:lnTo>
                    <a:pt x="156" y="89"/>
                  </a:lnTo>
                  <a:lnTo>
                    <a:pt x="156" y="83"/>
                  </a:lnTo>
                  <a:lnTo>
                    <a:pt x="168" y="83"/>
                  </a:lnTo>
                  <a:lnTo>
                    <a:pt x="168" y="91"/>
                  </a:lnTo>
                  <a:lnTo>
                    <a:pt x="168" y="97"/>
                  </a:lnTo>
                  <a:lnTo>
                    <a:pt x="166" y="103"/>
                  </a:lnTo>
                  <a:lnTo>
                    <a:pt x="166" y="111"/>
                  </a:lnTo>
                  <a:lnTo>
                    <a:pt x="164" y="115"/>
                  </a:lnTo>
                  <a:lnTo>
                    <a:pt x="162" y="121"/>
                  </a:lnTo>
                  <a:lnTo>
                    <a:pt x="160" y="125"/>
                  </a:lnTo>
                  <a:lnTo>
                    <a:pt x="158" y="129"/>
                  </a:lnTo>
                  <a:lnTo>
                    <a:pt x="156" y="133"/>
                  </a:lnTo>
                  <a:lnTo>
                    <a:pt x="152" y="137"/>
                  </a:lnTo>
                  <a:lnTo>
                    <a:pt x="150" y="139"/>
                  </a:lnTo>
                  <a:lnTo>
                    <a:pt x="146" y="141"/>
                  </a:lnTo>
                  <a:lnTo>
                    <a:pt x="142" y="143"/>
                  </a:lnTo>
                  <a:lnTo>
                    <a:pt x="140" y="143"/>
                  </a:lnTo>
                  <a:lnTo>
                    <a:pt x="136" y="145"/>
                  </a:lnTo>
                  <a:lnTo>
                    <a:pt x="132" y="145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22" y="145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2" y="141"/>
                  </a:lnTo>
                  <a:lnTo>
                    <a:pt x="110" y="139"/>
                  </a:lnTo>
                  <a:lnTo>
                    <a:pt x="106" y="137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0" y="131"/>
                  </a:lnTo>
                  <a:lnTo>
                    <a:pt x="98" y="127"/>
                  </a:lnTo>
                  <a:lnTo>
                    <a:pt x="96" y="125"/>
                  </a:lnTo>
                  <a:lnTo>
                    <a:pt x="96" y="121"/>
                  </a:lnTo>
                  <a:lnTo>
                    <a:pt x="96" y="119"/>
                  </a:lnTo>
                  <a:lnTo>
                    <a:pt x="94" y="115"/>
                  </a:lnTo>
                  <a:close/>
                  <a:moveTo>
                    <a:pt x="138" y="97"/>
                  </a:moveTo>
                  <a:lnTo>
                    <a:pt x="140" y="83"/>
                  </a:lnTo>
                  <a:lnTo>
                    <a:pt x="140" y="97"/>
                  </a:lnTo>
                  <a:lnTo>
                    <a:pt x="136" y="97"/>
                  </a:lnTo>
                  <a:lnTo>
                    <a:pt x="134" y="97"/>
                  </a:lnTo>
                  <a:lnTo>
                    <a:pt x="132" y="97"/>
                  </a:lnTo>
                  <a:lnTo>
                    <a:pt x="128" y="97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18" y="99"/>
                  </a:lnTo>
                  <a:lnTo>
                    <a:pt x="116" y="101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8" y="113"/>
                  </a:lnTo>
                  <a:lnTo>
                    <a:pt x="108" y="115"/>
                  </a:lnTo>
                  <a:lnTo>
                    <a:pt x="94" y="115"/>
                  </a:lnTo>
                  <a:lnTo>
                    <a:pt x="96" y="113"/>
                  </a:lnTo>
                  <a:lnTo>
                    <a:pt x="96" y="109"/>
                  </a:lnTo>
                  <a:lnTo>
                    <a:pt x="96" y="105"/>
                  </a:lnTo>
                  <a:lnTo>
                    <a:pt x="98" y="103"/>
                  </a:lnTo>
                  <a:lnTo>
                    <a:pt x="98" y="101"/>
                  </a:lnTo>
                  <a:lnTo>
                    <a:pt x="100" y="97"/>
                  </a:lnTo>
                  <a:lnTo>
                    <a:pt x="102" y="95"/>
                  </a:lnTo>
                  <a:lnTo>
                    <a:pt x="104" y="93"/>
                  </a:lnTo>
                  <a:lnTo>
                    <a:pt x="108" y="91"/>
                  </a:lnTo>
                  <a:lnTo>
                    <a:pt x="112" y="89"/>
                  </a:lnTo>
                  <a:lnTo>
                    <a:pt x="118" y="87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30" y="85"/>
                  </a:lnTo>
                  <a:lnTo>
                    <a:pt x="134" y="83"/>
                  </a:lnTo>
                  <a:lnTo>
                    <a:pt x="136" y="83"/>
                  </a:lnTo>
                  <a:lnTo>
                    <a:pt x="140" y="83"/>
                  </a:lnTo>
                  <a:lnTo>
                    <a:pt x="138" y="97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0" name="Freeform 68"/>
            <p:cNvSpPr>
              <a:spLocks noEditPoints="1"/>
            </p:cNvSpPr>
            <p:nvPr/>
          </p:nvSpPr>
          <p:spPr bwMode="auto">
            <a:xfrm>
              <a:off x="2073" y="3311"/>
              <a:ext cx="168" cy="152"/>
            </a:xfrm>
            <a:custGeom>
              <a:avLst/>
              <a:gdLst/>
              <a:ahLst/>
              <a:cxnLst>
                <a:cxn ang="0">
                  <a:pos x="108" y="74"/>
                </a:cxn>
                <a:cxn ang="0">
                  <a:pos x="86" y="90"/>
                </a:cxn>
                <a:cxn ang="0">
                  <a:pos x="46" y="104"/>
                </a:cxn>
                <a:cxn ang="0">
                  <a:pos x="38" y="94"/>
                </a:cxn>
                <a:cxn ang="0">
                  <a:pos x="82" y="80"/>
                </a:cxn>
                <a:cxn ang="0">
                  <a:pos x="98" y="66"/>
                </a:cxn>
                <a:cxn ang="0">
                  <a:pos x="54" y="42"/>
                </a:cxn>
                <a:cxn ang="0">
                  <a:pos x="62" y="20"/>
                </a:cxn>
                <a:cxn ang="0">
                  <a:pos x="82" y="12"/>
                </a:cxn>
                <a:cxn ang="0">
                  <a:pos x="102" y="18"/>
                </a:cxn>
                <a:cxn ang="0">
                  <a:pos x="116" y="36"/>
                </a:cxn>
                <a:cxn ang="0">
                  <a:pos x="106" y="42"/>
                </a:cxn>
                <a:cxn ang="0">
                  <a:pos x="100" y="30"/>
                </a:cxn>
                <a:cxn ang="0">
                  <a:pos x="88" y="26"/>
                </a:cxn>
                <a:cxn ang="0">
                  <a:pos x="74" y="28"/>
                </a:cxn>
                <a:cxn ang="0">
                  <a:pos x="68" y="36"/>
                </a:cxn>
                <a:cxn ang="0">
                  <a:pos x="80" y="94"/>
                </a:cxn>
                <a:cxn ang="0">
                  <a:pos x="56" y="52"/>
                </a:cxn>
                <a:cxn ang="0">
                  <a:pos x="72" y="54"/>
                </a:cxn>
                <a:cxn ang="0">
                  <a:pos x="96" y="98"/>
                </a:cxn>
                <a:cxn ang="0">
                  <a:pos x="66" y="140"/>
                </a:cxn>
                <a:cxn ang="0">
                  <a:pos x="84" y="126"/>
                </a:cxn>
                <a:cxn ang="0">
                  <a:pos x="98" y="110"/>
                </a:cxn>
                <a:cxn ang="0">
                  <a:pos x="88" y="144"/>
                </a:cxn>
                <a:cxn ang="0">
                  <a:pos x="50" y="152"/>
                </a:cxn>
                <a:cxn ang="0">
                  <a:pos x="14" y="106"/>
                </a:cxn>
                <a:cxn ang="0">
                  <a:pos x="28" y="132"/>
                </a:cxn>
                <a:cxn ang="0">
                  <a:pos x="38" y="150"/>
                </a:cxn>
                <a:cxn ang="0">
                  <a:pos x="10" y="130"/>
                </a:cxn>
                <a:cxn ang="0">
                  <a:pos x="0" y="90"/>
                </a:cxn>
                <a:cxn ang="0">
                  <a:pos x="70" y="14"/>
                </a:cxn>
                <a:cxn ang="0">
                  <a:pos x="46" y="26"/>
                </a:cxn>
                <a:cxn ang="0">
                  <a:pos x="24" y="50"/>
                </a:cxn>
                <a:cxn ang="0">
                  <a:pos x="0" y="84"/>
                </a:cxn>
                <a:cxn ang="0">
                  <a:pos x="18" y="38"/>
                </a:cxn>
                <a:cxn ang="0">
                  <a:pos x="42" y="14"/>
                </a:cxn>
                <a:cxn ang="0">
                  <a:pos x="72" y="2"/>
                </a:cxn>
                <a:cxn ang="0">
                  <a:pos x="154" y="74"/>
                </a:cxn>
                <a:cxn ang="0">
                  <a:pos x="144" y="42"/>
                </a:cxn>
                <a:cxn ang="0">
                  <a:pos x="128" y="24"/>
                </a:cxn>
                <a:cxn ang="0">
                  <a:pos x="104" y="14"/>
                </a:cxn>
                <a:cxn ang="0">
                  <a:pos x="106" y="2"/>
                </a:cxn>
                <a:cxn ang="0">
                  <a:pos x="136" y="14"/>
                </a:cxn>
                <a:cxn ang="0">
                  <a:pos x="156" y="36"/>
                </a:cxn>
                <a:cxn ang="0">
                  <a:pos x="168" y="72"/>
                </a:cxn>
                <a:cxn ang="0">
                  <a:pos x="108" y="120"/>
                </a:cxn>
                <a:cxn ang="0">
                  <a:pos x="118" y="130"/>
                </a:cxn>
                <a:cxn ang="0">
                  <a:pos x="134" y="134"/>
                </a:cxn>
                <a:cxn ang="0">
                  <a:pos x="148" y="124"/>
                </a:cxn>
                <a:cxn ang="0">
                  <a:pos x="156" y="90"/>
                </a:cxn>
                <a:cxn ang="0">
                  <a:pos x="164" y="116"/>
                </a:cxn>
                <a:cxn ang="0">
                  <a:pos x="146" y="142"/>
                </a:cxn>
                <a:cxn ang="0">
                  <a:pos x="122" y="144"/>
                </a:cxn>
                <a:cxn ang="0">
                  <a:pos x="102" y="134"/>
                </a:cxn>
                <a:cxn ang="0">
                  <a:pos x="138" y="98"/>
                </a:cxn>
                <a:cxn ang="0">
                  <a:pos x="124" y="98"/>
                </a:cxn>
                <a:cxn ang="0">
                  <a:pos x="110" y="108"/>
                </a:cxn>
                <a:cxn ang="0">
                  <a:pos x="94" y="112"/>
                </a:cxn>
                <a:cxn ang="0">
                  <a:pos x="104" y="94"/>
                </a:cxn>
                <a:cxn ang="0">
                  <a:pos x="134" y="84"/>
                </a:cxn>
              </a:cxnLst>
              <a:rect l="0" t="0" r="r" b="b"/>
              <a:pathLst>
                <a:path w="168" h="152">
                  <a:moveTo>
                    <a:pt x="104" y="48"/>
                  </a:moveTo>
                  <a:lnTo>
                    <a:pt x="116" y="50"/>
                  </a:lnTo>
                  <a:lnTo>
                    <a:pt x="116" y="56"/>
                  </a:lnTo>
                  <a:lnTo>
                    <a:pt x="114" y="60"/>
                  </a:lnTo>
                  <a:lnTo>
                    <a:pt x="112" y="66"/>
                  </a:lnTo>
                  <a:lnTo>
                    <a:pt x="110" y="70"/>
                  </a:lnTo>
                  <a:lnTo>
                    <a:pt x="108" y="74"/>
                  </a:lnTo>
                  <a:lnTo>
                    <a:pt x="106" y="76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96" y="86"/>
                  </a:lnTo>
                  <a:lnTo>
                    <a:pt x="94" y="88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0" y="94"/>
                  </a:lnTo>
                  <a:lnTo>
                    <a:pt x="74" y="96"/>
                  </a:lnTo>
                  <a:lnTo>
                    <a:pt x="62" y="98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6" y="104"/>
                  </a:lnTo>
                  <a:lnTo>
                    <a:pt x="34" y="102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4"/>
                  </a:lnTo>
                  <a:lnTo>
                    <a:pt x="40" y="92"/>
                  </a:lnTo>
                  <a:lnTo>
                    <a:pt x="44" y="90"/>
                  </a:lnTo>
                  <a:lnTo>
                    <a:pt x="48" y="90"/>
                  </a:lnTo>
                  <a:lnTo>
                    <a:pt x="58" y="86"/>
                  </a:lnTo>
                  <a:lnTo>
                    <a:pt x="70" y="84"/>
                  </a:lnTo>
                  <a:lnTo>
                    <a:pt x="76" y="82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8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0" y="60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4" y="48"/>
                  </a:lnTo>
                  <a:close/>
                  <a:moveTo>
                    <a:pt x="68" y="40"/>
                  </a:move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6" y="36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16" y="50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close/>
                  <a:moveTo>
                    <a:pt x="96" y="104"/>
                  </a:moveTo>
                  <a:lnTo>
                    <a:pt x="84" y="108"/>
                  </a:lnTo>
                  <a:lnTo>
                    <a:pt x="84" y="102"/>
                  </a:lnTo>
                  <a:lnTo>
                    <a:pt x="82" y="98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68" y="74"/>
                  </a:lnTo>
                  <a:lnTo>
                    <a:pt x="64" y="68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2"/>
                  </a:lnTo>
                  <a:lnTo>
                    <a:pt x="56" y="46"/>
                  </a:lnTo>
                  <a:lnTo>
                    <a:pt x="54" y="42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2" y="54"/>
                  </a:lnTo>
                  <a:lnTo>
                    <a:pt x="76" y="62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88" y="84"/>
                  </a:lnTo>
                  <a:lnTo>
                    <a:pt x="92" y="88"/>
                  </a:lnTo>
                  <a:lnTo>
                    <a:pt x="94" y="94"/>
                  </a:lnTo>
                  <a:lnTo>
                    <a:pt x="96" y="98"/>
                  </a:lnTo>
                  <a:lnTo>
                    <a:pt x="96" y="104"/>
                  </a:lnTo>
                  <a:close/>
                  <a:moveTo>
                    <a:pt x="44" y="152"/>
                  </a:moveTo>
                  <a:lnTo>
                    <a:pt x="46" y="140"/>
                  </a:lnTo>
                  <a:lnTo>
                    <a:pt x="52" y="140"/>
                  </a:lnTo>
                  <a:lnTo>
                    <a:pt x="56" y="140"/>
                  </a:lnTo>
                  <a:lnTo>
                    <a:pt x="62" y="140"/>
                  </a:lnTo>
                  <a:lnTo>
                    <a:pt x="66" y="140"/>
                  </a:lnTo>
                  <a:lnTo>
                    <a:pt x="70" y="138"/>
                  </a:lnTo>
                  <a:lnTo>
                    <a:pt x="74" y="138"/>
                  </a:lnTo>
                  <a:lnTo>
                    <a:pt x="78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0"/>
                  </a:lnTo>
                  <a:lnTo>
                    <a:pt x="84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4" y="108"/>
                  </a:lnTo>
                  <a:lnTo>
                    <a:pt x="96" y="104"/>
                  </a:lnTo>
                  <a:lnTo>
                    <a:pt x="98" y="110"/>
                  </a:lnTo>
                  <a:lnTo>
                    <a:pt x="98" y="116"/>
                  </a:lnTo>
                  <a:lnTo>
                    <a:pt x="98" y="120"/>
                  </a:lnTo>
                  <a:lnTo>
                    <a:pt x="98" y="126"/>
                  </a:lnTo>
                  <a:lnTo>
                    <a:pt x="96" y="130"/>
                  </a:lnTo>
                  <a:lnTo>
                    <a:pt x="94" y="136"/>
                  </a:lnTo>
                  <a:lnTo>
                    <a:pt x="92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0" y="148"/>
                  </a:lnTo>
                  <a:lnTo>
                    <a:pt x="74" y="150"/>
                  </a:lnTo>
                  <a:lnTo>
                    <a:pt x="70" y="152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50" y="152"/>
                  </a:lnTo>
                  <a:lnTo>
                    <a:pt x="44" y="152"/>
                  </a:lnTo>
                  <a:close/>
                  <a:moveTo>
                    <a:pt x="0" y="84"/>
                  </a:moveTo>
                  <a:lnTo>
                    <a:pt x="12" y="8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6" y="114"/>
                  </a:lnTo>
                  <a:lnTo>
                    <a:pt x="18" y="118"/>
                  </a:lnTo>
                  <a:lnTo>
                    <a:pt x="20" y="122"/>
                  </a:lnTo>
                  <a:lnTo>
                    <a:pt x="22" y="126"/>
                  </a:lnTo>
                  <a:lnTo>
                    <a:pt x="26" y="128"/>
                  </a:lnTo>
                  <a:lnTo>
                    <a:pt x="28" y="132"/>
                  </a:lnTo>
                  <a:lnTo>
                    <a:pt x="32" y="134"/>
                  </a:lnTo>
                  <a:lnTo>
                    <a:pt x="34" y="136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4" y="152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28" y="146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close/>
                  <a:moveTo>
                    <a:pt x="88" y="0"/>
                  </a:moveTo>
                  <a:lnTo>
                    <a:pt x="88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0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20" y="56"/>
                  </a:lnTo>
                  <a:lnTo>
                    <a:pt x="18" y="62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4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2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8" y="0"/>
                  </a:lnTo>
                  <a:close/>
                  <a:moveTo>
                    <a:pt x="168" y="84"/>
                  </a:moveTo>
                  <a:lnTo>
                    <a:pt x="156" y="84"/>
                  </a:lnTo>
                  <a:lnTo>
                    <a:pt x="156" y="78"/>
                  </a:lnTo>
                  <a:lnTo>
                    <a:pt x="154" y="74"/>
                  </a:lnTo>
                  <a:lnTo>
                    <a:pt x="154" y="68"/>
                  </a:lnTo>
                  <a:lnTo>
                    <a:pt x="152" y="62"/>
                  </a:lnTo>
                  <a:lnTo>
                    <a:pt x="152" y="56"/>
                  </a:lnTo>
                  <a:lnTo>
                    <a:pt x="148" y="50"/>
                  </a:lnTo>
                  <a:lnTo>
                    <a:pt x="148" y="48"/>
                  </a:lnTo>
                  <a:lnTo>
                    <a:pt x="146" y="44"/>
                  </a:lnTo>
                  <a:lnTo>
                    <a:pt x="144" y="42"/>
                  </a:lnTo>
                  <a:lnTo>
                    <a:pt x="142" y="38"/>
                  </a:lnTo>
                  <a:lnTo>
                    <a:pt x="140" y="36"/>
                  </a:lnTo>
                  <a:lnTo>
                    <a:pt x="138" y="34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6"/>
                  </a:lnTo>
                  <a:lnTo>
                    <a:pt x="128" y="24"/>
                  </a:lnTo>
                  <a:lnTo>
                    <a:pt x="126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4"/>
                  </a:lnTo>
                  <a:lnTo>
                    <a:pt x="98" y="14"/>
                  </a:lnTo>
                  <a:lnTo>
                    <a:pt x="94" y="12"/>
                  </a:lnTo>
                  <a:lnTo>
                    <a:pt x="88" y="1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8"/>
                  </a:lnTo>
                  <a:lnTo>
                    <a:pt x="128" y="10"/>
                  </a:lnTo>
                  <a:lnTo>
                    <a:pt x="132" y="12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2" y="20"/>
                  </a:lnTo>
                  <a:lnTo>
                    <a:pt x="146" y="22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4" y="32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58" y="42"/>
                  </a:lnTo>
                  <a:lnTo>
                    <a:pt x="160" y="46"/>
                  </a:lnTo>
                  <a:lnTo>
                    <a:pt x="162" y="52"/>
                  </a:lnTo>
                  <a:lnTo>
                    <a:pt x="164" y="60"/>
                  </a:lnTo>
                  <a:lnTo>
                    <a:pt x="166" y="66"/>
                  </a:lnTo>
                  <a:lnTo>
                    <a:pt x="168" y="72"/>
                  </a:lnTo>
                  <a:lnTo>
                    <a:pt x="168" y="78"/>
                  </a:lnTo>
                  <a:lnTo>
                    <a:pt x="168" y="84"/>
                  </a:lnTo>
                  <a:close/>
                  <a:moveTo>
                    <a:pt x="94" y="116"/>
                  </a:move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10" y="124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2" y="130"/>
                  </a:lnTo>
                  <a:lnTo>
                    <a:pt x="144" y="128"/>
                  </a:lnTo>
                  <a:lnTo>
                    <a:pt x="146" y="126"/>
                  </a:lnTo>
                  <a:lnTo>
                    <a:pt x="148" y="124"/>
                  </a:lnTo>
                  <a:lnTo>
                    <a:pt x="148" y="120"/>
                  </a:lnTo>
                  <a:lnTo>
                    <a:pt x="150" y="116"/>
                  </a:lnTo>
                  <a:lnTo>
                    <a:pt x="152" y="112"/>
                  </a:lnTo>
                  <a:lnTo>
                    <a:pt x="154" y="108"/>
                  </a:lnTo>
                  <a:lnTo>
                    <a:pt x="154" y="102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98"/>
                  </a:lnTo>
                  <a:lnTo>
                    <a:pt x="166" y="104"/>
                  </a:lnTo>
                  <a:lnTo>
                    <a:pt x="166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6" y="134"/>
                  </a:lnTo>
                  <a:lnTo>
                    <a:pt x="152" y="136"/>
                  </a:lnTo>
                  <a:lnTo>
                    <a:pt x="150" y="140"/>
                  </a:lnTo>
                  <a:lnTo>
                    <a:pt x="146" y="142"/>
                  </a:lnTo>
                  <a:lnTo>
                    <a:pt x="142" y="144"/>
                  </a:lnTo>
                  <a:lnTo>
                    <a:pt x="138" y="144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28" y="146"/>
                  </a:lnTo>
                  <a:lnTo>
                    <a:pt x="124" y="146"/>
                  </a:lnTo>
                  <a:lnTo>
                    <a:pt x="122" y="144"/>
                  </a:lnTo>
                  <a:lnTo>
                    <a:pt x="118" y="144"/>
                  </a:lnTo>
                  <a:lnTo>
                    <a:pt x="114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06" y="138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0" y="130"/>
                  </a:lnTo>
                  <a:lnTo>
                    <a:pt x="98" y="128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4" y="120"/>
                  </a:lnTo>
                  <a:lnTo>
                    <a:pt x="94" y="116"/>
                  </a:lnTo>
                  <a:close/>
                  <a:moveTo>
                    <a:pt x="138" y="98"/>
                  </a:moveTo>
                  <a:lnTo>
                    <a:pt x="140" y="84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0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0" y="100"/>
                  </a:lnTo>
                  <a:lnTo>
                    <a:pt x="118" y="100"/>
                  </a:lnTo>
                  <a:lnTo>
                    <a:pt x="114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4" y="116"/>
                  </a:lnTo>
                  <a:lnTo>
                    <a:pt x="94" y="112"/>
                  </a:lnTo>
                  <a:lnTo>
                    <a:pt x="96" y="110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100" y="98"/>
                  </a:lnTo>
                  <a:lnTo>
                    <a:pt x="102" y="96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12" y="90"/>
                  </a:lnTo>
                  <a:lnTo>
                    <a:pt x="116" y="88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3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1" name="Freeform 67"/>
            <p:cNvSpPr>
              <a:spLocks/>
            </p:cNvSpPr>
            <p:nvPr/>
          </p:nvSpPr>
          <p:spPr bwMode="auto">
            <a:xfrm>
              <a:off x="2506" y="3034"/>
              <a:ext cx="80" cy="108"/>
            </a:xfrm>
            <a:custGeom>
              <a:avLst/>
              <a:gdLst/>
              <a:ahLst/>
              <a:cxnLst>
                <a:cxn ang="0">
                  <a:pos x="60" y="34"/>
                </a:cxn>
                <a:cxn ang="0">
                  <a:pos x="60" y="1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8" y="14"/>
                </a:cxn>
                <a:cxn ang="0">
                  <a:pos x="78" y="34"/>
                </a:cxn>
                <a:cxn ang="0">
                  <a:pos x="78" y="74"/>
                </a:cxn>
                <a:cxn ang="0">
                  <a:pos x="78" y="94"/>
                </a:cxn>
                <a:cxn ang="0">
                  <a:pos x="80" y="108"/>
                </a:cxn>
                <a:cxn ang="0">
                  <a:pos x="80" y="108"/>
                </a:cxn>
                <a:cxn ang="0">
                  <a:pos x="74" y="108"/>
                </a:cxn>
                <a:cxn ang="0">
                  <a:pos x="68" y="108"/>
                </a:cxn>
                <a:cxn ang="0">
                  <a:pos x="66" y="108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60" y="94"/>
                </a:cxn>
                <a:cxn ang="0">
                  <a:pos x="60" y="74"/>
                </a:cxn>
                <a:cxn ang="0">
                  <a:pos x="60" y="56"/>
                </a:cxn>
                <a:cxn ang="0">
                  <a:pos x="20" y="56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14" y="108"/>
                </a:cxn>
                <a:cxn ang="0">
                  <a:pos x="10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6"/>
                </a:cxn>
                <a:cxn ang="0">
                  <a:pos x="60" y="46"/>
                </a:cxn>
                <a:cxn ang="0">
                  <a:pos x="60" y="34"/>
                </a:cxn>
              </a:cxnLst>
              <a:rect l="0" t="0" r="r" b="b"/>
              <a:pathLst>
                <a:path w="80" h="108">
                  <a:moveTo>
                    <a:pt x="60" y="34"/>
                  </a:moveTo>
                  <a:lnTo>
                    <a:pt x="60" y="1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78" y="14"/>
                  </a:lnTo>
                  <a:lnTo>
                    <a:pt x="78" y="34"/>
                  </a:lnTo>
                  <a:lnTo>
                    <a:pt x="78" y="74"/>
                  </a:lnTo>
                  <a:lnTo>
                    <a:pt x="78" y="94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60" y="94"/>
                  </a:lnTo>
                  <a:lnTo>
                    <a:pt x="60" y="74"/>
                  </a:lnTo>
                  <a:lnTo>
                    <a:pt x="60" y="56"/>
                  </a:lnTo>
                  <a:lnTo>
                    <a:pt x="20" y="56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0" y="108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6"/>
                  </a:lnTo>
                  <a:lnTo>
                    <a:pt x="60" y="4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2" name="Freeform 66"/>
            <p:cNvSpPr>
              <a:spLocks noEditPoints="1"/>
            </p:cNvSpPr>
            <p:nvPr/>
          </p:nvSpPr>
          <p:spPr bwMode="auto">
            <a:xfrm>
              <a:off x="2602" y="3032"/>
              <a:ext cx="94" cy="110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4"/>
                </a:cxn>
                <a:cxn ang="0">
                  <a:pos x="34" y="64"/>
                </a:cxn>
                <a:cxn ang="0">
                  <a:pos x="38" y="64"/>
                </a:cxn>
                <a:cxn ang="0">
                  <a:pos x="42" y="64"/>
                </a:cxn>
                <a:cxn ang="0">
                  <a:pos x="46" y="64"/>
                </a:cxn>
                <a:cxn ang="0">
                  <a:pos x="52" y="64"/>
                </a:cxn>
                <a:cxn ang="0">
                  <a:pos x="58" y="64"/>
                </a:cxn>
                <a:cxn ang="0">
                  <a:pos x="44" y="26"/>
                </a:cxn>
                <a:cxn ang="0">
                  <a:pos x="26" y="72"/>
                </a:cxn>
                <a:cxn ang="0">
                  <a:pos x="20" y="94"/>
                </a:cxn>
                <a:cxn ang="0">
                  <a:pos x="16" y="110"/>
                </a:cxn>
                <a:cxn ang="0">
                  <a:pos x="14" y="110"/>
                </a:cxn>
                <a:cxn ang="0">
                  <a:pos x="10" y="110"/>
                </a:cxn>
                <a:cxn ang="0">
                  <a:pos x="4" y="110"/>
                </a:cxn>
                <a:cxn ang="0">
                  <a:pos x="0" y="110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8"/>
                </a:cxn>
                <a:cxn ang="0">
                  <a:pos x="76" y="64"/>
                </a:cxn>
                <a:cxn ang="0">
                  <a:pos x="84" y="84"/>
                </a:cxn>
                <a:cxn ang="0">
                  <a:pos x="90" y="100"/>
                </a:cxn>
                <a:cxn ang="0">
                  <a:pos x="94" y="110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6" y="110"/>
                </a:cxn>
                <a:cxn ang="0">
                  <a:pos x="72" y="110"/>
                </a:cxn>
                <a:cxn ang="0">
                  <a:pos x="66" y="94"/>
                </a:cxn>
                <a:cxn ang="0">
                  <a:pos x="60" y="72"/>
                </a:cxn>
                <a:cxn ang="0">
                  <a:pos x="58" y="72"/>
                </a:cxn>
                <a:cxn ang="0">
                  <a:pos x="54" y="72"/>
                </a:cxn>
                <a:cxn ang="0">
                  <a:pos x="50" y="72"/>
                </a:cxn>
                <a:cxn ang="0">
                  <a:pos x="46" y="72"/>
                </a:cxn>
                <a:cxn ang="0">
                  <a:pos x="38" y="72"/>
                </a:cxn>
                <a:cxn ang="0">
                  <a:pos x="26" y="72"/>
                </a:cxn>
              </a:cxnLst>
              <a:rect l="0" t="0" r="r" b="b"/>
              <a:pathLst>
                <a:path w="94" h="110">
                  <a:moveTo>
                    <a:pt x="44" y="26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2" y="64"/>
                  </a:lnTo>
                  <a:lnTo>
                    <a:pt x="58" y="64"/>
                  </a:lnTo>
                  <a:lnTo>
                    <a:pt x="44" y="26"/>
                  </a:lnTo>
                  <a:close/>
                  <a:moveTo>
                    <a:pt x="26" y="72"/>
                  </a:moveTo>
                  <a:lnTo>
                    <a:pt x="20" y="94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0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8"/>
                  </a:lnTo>
                  <a:lnTo>
                    <a:pt x="76" y="64"/>
                  </a:lnTo>
                  <a:lnTo>
                    <a:pt x="84" y="84"/>
                  </a:lnTo>
                  <a:lnTo>
                    <a:pt x="90" y="100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66" y="94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38" y="72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3" name="Freeform 65"/>
            <p:cNvSpPr>
              <a:spLocks noEditPoints="1"/>
            </p:cNvSpPr>
            <p:nvPr/>
          </p:nvSpPr>
          <p:spPr bwMode="auto">
            <a:xfrm>
              <a:off x="2710" y="3034"/>
              <a:ext cx="92" cy="108"/>
            </a:xfrm>
            <a:custGeom>
              <a:avLst/>
              <a:gdLst/>
              <a:ahLst/>
              <a:cxnLst>
                <a:cxn ang="0">
                  <a:pos x="20" y="92"/>
                </a:cxn>
                <a:cxn ang="0">
                  <a:pos x="22" y="96"/>
                </a:cxn>
                <a:cxn ang="0">
                  <a:pos x="24" y="98"/>
                </a:cxn>
                <a:cxn ang="0">
                  <a:pos x="28" y="98"/>
                </a:cxn>
                <a:cxn ang="0">
                  <a:pos x="36" y="98"/>
                </a:cxn>
                <a:cxn ang="0">
                  <a:pos x="44" y="98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2" y="92"/>
                </a:cxn>
                <a:cxn ang="0">
                  <a:pos x="66" y="88"/>
                </a:cxn>
                <a:cxn ang="0">
                  <a:pos x="68" y="80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70" y="48"/>
                </a:cxn>
                <a:cxn ang="0">
                  <a:pos x="68" y="38"/>
                </a:cxn>
                <a:cxn ang="0">
                  <a:pos x="66" y="28"/>
                </a:cxn>
                <a:cxn ang="0">
                  <a:pos x="62" y="22"/>
                </a:cxn>
                <a:cxn ang="0">
                  <a:pos x="56" y="16"/>
                </a:cxn>
                <a:cxn ang="0">
                  <a:pos x="50" y="12"/>
                </a:cxn>
                <a:cxn ang="0">
                  <a:pos x="42" y="8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20" y="9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8" y="8"/>
                </a:cxn>
                <a:cxn ang="0">
                  <a:pos x="76" y="16"/>
                </a:cxn>
                <a:cxn ang="0">
                  <a:pos x="82" y="24"/>
                </a:cxn>
                <a:cxn ang="0">
                  <a:pos x="88" y="34"/>
                </a:cxn>
                <a:cxn ang="0">
                  <a:pos x="90" y="44"/>
                </a:cxn>
                <a:cxn ang="0">
                  <a:pos x="92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80" y="92"/>
                </a:cxn>
                <a:cxn ang="0">
                  <a:pos x="74" y="98"/>
                </a:cxn>
                <a:cxn ang="0">
                  <a:pos x="68" y="102"/>
                </a:cxn>
                <a:cxn ang="0">
                  <a:pos x="60" y="104"/>
                </a:cxn>
                <a:cxn ang="0">
                  <a:pos x="54" y="106"/>
                </a:cxn>
                <a:cxn ang="0">
                  <a:pos x="48" y="108"/>
                </a:cxn>
                <a:cxn ang="0">
                  <a:pos x="42" y="108"/>
                </a:cxn>
                <a:cxn ang="0">
                  <a:pos x="34" y="108"/>
                </a:cxn>
                <a:cxn ang="0">
                  <a:pos x="26" y="108"/>
                </a:cxn>
                <a:cxn ang="0">
                  <a:pos x="18" y="108"/>
                </a:cxn>
                <a:cxn ang="0">
                  <a:pos x="12" y="108"/>
                </a:cxn>
                <a:cxn ang="0">
                  <a:pos x="2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2" h="108">
                  <a:moveTo>
                    <a:pt x="20" y="92"/>
                  </a:moveTo>
                  <a:lnTo>
                    <a:pt x="22" y="96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6" y="98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92"/>
                  </a:lnTo>
                  <a:lnTo>
                    <a:pt x="66" y="88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62" y="22"/>
                  </a:lnTo>
                  <a:lnTo>
                    <a:pt x="56" y="16"/>
                  </a:lnTo>
                  <a:lnTo>
                    <a:pt x="50" y="12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20" y="92"/>
                  </a:lnTo>
                  <a:close/>
                  <a:moveTo>
                    <a:pt x="2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82" y="24"/>
                  </a:lnTo>
                  <a:lnTo>
                    <a:pt x="88" y="34"/>
                  </a:lnTo>
                  <a:lnTo>
                    <a:pt x="90" y="44"/>
                  </a:lnTo>
                  <a:lnTo>
                    <a:pt x="92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80" y="92"/>
                  </a:lnTo>
                  <a:lnTo>
                    <a:pt x="74" y="98"/>
                  </a:lnTo>
                  <a:lnTo>
                    <a:pt x="68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4" y="108"/>
                  </a:lnTo>
                  <a:lnTo>
                    <a:pt x="26" y="108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4" name="Freeform 64"/>
            <p:cNvSpPr>
              <a:spLocks/>
            </p:cNvSpPr>
            <p:nvPr/>
          </p:nvSpPr>
          <p:spPr bwMode="auto">
            <a:xfrm>
              <a:off x="2808" y="3034"/>
              <a:ext cx="80" cy="10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2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0" y="12"/>
                </a:cxn>
                <a:cxn ang="0">
                  <a:pos x="80" y="14"/>
                </a:cxn>
                <a:cxn ang="0">
                  <a:pos x="68" y="12"/>
                </a:cxn>
                <a:cxn ang="0">
                  <a:pos x="52" y="12"/>
                </a:cxn>
                <a:cxn ang="0">
                  <a:pos x="50" y="20"/>
                </a:cxn>
                <a:cxn ang="0">
                  <a:pos x="50" y="34"/>
                </a:cxn>
                <a:cxn ang="0">
                  <a:pos x="50" y="74"/>
                </a:cxn>
                <a:cxn ang="0">
                  <a:pos x="50" y="94"/>
                </a:cxn>
                <a:cxn ang="0">
                  <a:pos x="52" y="108"/>
                </a:cxn>
                <a:cxn ang="0">
                  <a:pos x="52" y="108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0" y="108"/>
                </a:cxn>
                <a:cxn ang="0">
                  <a:pos x="30" y="108"/>
                </a:cxn>
                <a:cxn ang="0">
                  <a:pos x="32" y="94"/>
                </a:cxn>
                <a:cxn ang="0">
                  <a:pos x="32" y="74"/>
                </a:cxn>
                <a:cxn ang="0">
                  <a:pos x="32" y="34"/>
                </a:cxn>
              </a:cxnLst>
              <a:rect l="0" t="0" r="r" b="b"/>
              <a:pathLst>
                <a:path w="80" h="108">
                  <a:moveTo>
                    <a:pt x="32" y="34"/>
                  </a:moveTo>
                  <a:lnTo>
                    <a:pt x="32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52" y="12"/>
                  </a:lnTo>
                  <a:lnTo>
                    <a:pt x="50" y="20"/>
                  </a:lnTo>
                  <a:lnTo>
                    <a:pt x="50" y="34"/>
                  </a:lnTo>
                  <a:lnTo>
                    <a:pt x="50" y="74"/>
                  </a:lnTo>
                  <a:lnTo>
                    <a:pt x="50" y="94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32" y="94"/>
                  </a:lnTo>
                  <a:lnTo>
                    <a:pt x="32" y="7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5" name="Freeform 63"/>
            <p:cNvSpPr>
              <a:spLocks/>
            </p:cNvSpPr>
            <p:nvPr/>
          </p:nvSpPr>
          <p:spPr bwMode="auto">
            <a:xfrm>
              <a:off x="2908" y="3034"/>
              <a:ext cx="79" cy="110"/>
            </a:xfrm>
            <a:custGeom>
              <a:avLst/>
              <a:gdLst/>
              <a:ahLst/>
              <a:cxnLst>
                <a:cxn ang="0">
                  <a:pos x="66" y="34"/>
                </a:cxn>
                <a:cxn ang="0">
                  <a:pos x="66" y="14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8" y="14"/>
                </a:cxn>
                <a:cxn ang="0">
                  <a:pos x="78" y="34"/>
                </a:cxn>
                <a:cxn ang="0">
                  <a:pos x="78" y="58"/>
                </a:cxn>
                <a:cxn ang="0">
                  <a:pos x="78" y="70"/>
                </a:cxn>
                <a:cxn ang="0">
                  <a:pos x="76" y="80"/>
                </a:cxn>
                <a:cxn ang="0">
                  <a:pos x="72" y="90"/>
                </a:cxn>
                <a:cxn ang="0">
                  <a:pos x="68" y="96"/>
                </a:cxn>
                <a:cxn ang="0">
                  <a:pos x="62" y="102"/>
                </a:cxn>
                <a:cxn ang="0">
                  <a:pos x="56" y="106"/>
                </a:cxn>
                <a:cxn ang="0">
                  <a:pos x="48" y="108"/>
                </a:cxn>
                <a:cxn ang="0">
                  <a:pos x="38" y="110"/>
                </a:cxn>
                <a:cxn ang="0">
                  <a:pos x="32" y="108"/>
                </a:cxn>
                <a:cxn ang="0">
                  <a:pos x="26" y="108"/>
                </a:cxn>
                <a:cxn ang="0">
                  <a:pos x="20" y="104"/>
                </a:cxn>
                <a:cxn ang="0">
                  <a:pos x="14" y="102"/>
                </a:cxn>
                <a:cxn ang="0">
                  <a:pos x="10" y="96"/>
                </a:cxn>
                <a:cxn ang="0">
                  <a:pos x="6" y="88"/>
                </a:cxn>
                <a:cxn ang="0">
                  <a:pos x="2" y="80"/>
                </a:cxn>
                <a:cxn ang="0">
                  <a:pos x="2" y="68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62"/>
                </a:cxn>
                <a:cxn ang="0">
                  <a:pos x="20" y="66"/>
                </a:cxn>
                <a:cxn ang="0">
                  <a:pos x="20" y="70"/>
                </a:cxn>
                <a:cxn ang="0">
                  <a:pos x="20" y="74"/>
                </a:cxn>
                <a:cxn ang="0">
                  <a:pos x="20" y="78"/>
                </a:cxn>
                <a:cxn ang="0">
                  <a:pos x="22" y="82"/>
                </a:cxn>
                <a:cxn ang="0">
                  <a:pos x="22" y="86"/>
                </a:cxn>
                <a:cxn ang="0">
                  <a:pos x="24" y="88"/>
                </a:cxn>
                <a:cxn ang="0">
                  <a:pos x="26" y="92"/>
                </a:cxn>
                <a:cxn ang="0">
                  <a:pos x="30" y="96"/>
                </a:cxn>
                <a:cxn ang="0">
                  <a:pos x="32" y="98"/>
                </a:cxn>
                <a:cxn ang="0">
                  <a:pos x="36" y="98"/>
                </a:cxn>
                <a:cxn ang="0">
                  <a:pos x="42" y="100"/>
                </a:cxn>
                <a:cxn ang="0">
                  <a:pos x="48" y="98"/>
                </a:cxn>
                <a:cxn ang="0">
                  <a:pos x="52" y="96"/>
                </a:cxn>
                <a:cxn ang="0">
                  <a:pos x="56" y="94"/>
                </a:cxn>
                <a:cxn ang="0">
                  <a:pos x="60" y="92"/>
                </a:cxn>
                <a:cxn ang="0">
                  <a:pos x="62" y="88"/>
                </a:cxn>
                <a:cxn ang="0">
                  <a:pos x="64" y="82"/>
                </a:cxn>
                <a:cxn ang="0">
                  <a:pos x="64" y="78"/>
                </a:cxn>
                <a:cxn ang="0">
                  <a:pos x="66" y="72"/>
                </a:cxn>
                <a:cxn ang="0">
                  <a:pos x="66" y="68"/>
                </a:cxn>
                <a:cxn ang="0">
                  <a:pos x="66" y="62"/>
                </a:cxn>
                <a:cxn ang="0">
                  <a:pos x="66" y="34"/>
                </a:cxn>
              </a:cxnLst>
              <a:rect l="0" t="0" r="r" b="b"/>
              <a:pathLst>
                <a:path w="79" h="110">
                  <a:moveTo>
                    <a:pt x="66" y="34"/>
                  </a:moveTo>
                  <a:lnTo>
                    <a:pt x="66" y="1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78" y="14"/>
                  </a:lnTo>
                  <a:lnTo>
                    <a:pt x="78" y="34"/>
                  </a:lnTo>
                  <a:lnTo>
                    <a:pt x="78" y="58"/>
                  </a:lnTo>
                  <a:lnTo>
                    <a:pt x="78" y="70"/>
                  </a:lnTo>
                  <a:lnTo>
                    <a:pt x="76" y="80"/>
                  </a:lnTo>
                  <a:lnTo>
                    <a:pt x="72" y="90"/>
                  </a:lnTo>
                  <a:lnTo>
                    <a:pt x="68" y="96"/>
                  </a:lnTo>
                  <a:lnTo>
                    <a:pt x="62" y="102"/>
                  </a:lnTo>
                  <a:lnTo>
                    <a:pt x="56" y="106"/>
                  </a:lnTo>
                  <a:lnTo>
                    <a:pt x="48" y="108"/>
                  </a:lnTo>
                  <a:lnTo>
                    <a:pt x="38" y="110"/>
                  </a:lnTo>
                  <a:lnTo>
                    <a:pt x="32" y="108"/>
                  </a:lnTo>
                  <a:lnTo>
                    <a:pt x="26" y="108"/>
                  </a:lnTo>
                  <a:lnTo>
                    <a:pt x="20" y="104"/>
                  </a:lnTo>
                  <a:lnTo>
                    <a:pt x="14" y="102"/>
                  </a:lnTo>
                  <a:lnTo>
                    <a:pt x="10" y="96"/>
                  </a:lnTo>
                  <a:lnTo>
                    <a:pt x="6" y="88"/>
                  </a:lnTo>
                  <a:lnTo>
                    <a:pt x="2" y="80"/>
                  </a:lnTo>
                  <a:lnTo>
                    <a:pt x="2" y="68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20" y="74"/>
                  </a:lnTo>
                  <a:lnTo>
                    <a:pt x="20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4" y="88"/>
                  </a:lnTo>
                  <a:lnTo>
                    <a:pt x="26" y="92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6" y="98"/>
                  </a:lnTo>
                  <a:lnTo>
                    <a:pt x="42" y="100"/>
                  </a:lnTo>
                  <a:lnTo>
                    <a:pt x="48" y="98"/>
                  </a:lnTo>
                  <a:lnTo>
                    <a:pt x="52" y="96"/>
                  </a:lnTo>
                  <a:lnTo>
                    <a:pt x="56" y="94"/>
                  </a:lnTo>
                  <a:lnTo>
                    <a:pt x="60" y="92"/>
                  </a:lnTo>
                  <a:lnTo>
                    <a:pt x="62" y="88"/>
                  </a:lnTo>
                  <a:lnTo>
                    <a:pt x="64" y="82"/>
                  </a:lnTo>
                  <a:lnTo>
                    <a:pt x="64" y="78"/>
                  </a:lnTo>
                  <a:lnTo>
                    <a:pt x="66" y="7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6" name="Freeform 62"/>
            <p:cNvSpPr>
              <a:spLocks noEditPoints="1"/>
            </p:cNvSpPr>
            <p:nvPr/>
          </p:nvSpPr>
          <p:spPr bwMode="auto">
            <a:xfrm>
              <a:off x="3015" y="3034"/>
              <a:ext cx="90" cy="108"/>
            </a:xfrm>
            <a:custGeom>
              <a:avLst/>
              <a:gdLst/>
              <a:ahLst/>
              <a:cxnLst>
                <a:cxn ang="0">
                  <a:pos x="20" y="92"/>
                </a:cxn>
                <a:cxn ang="0">
                  <a:pos x="20" y="96"/>
                </a:cxn>
                <a:cxn ang="0">
                  <a:pos x="22" y="98"/>
                </a:cxn>
                <a:cxn ang="0">
                  <a:pos x="28" y="98"/>
                </a:cxn>
                <a:cxn ang="0">
                  <a:pos x="36" y="98"/>
                </a:cxn>
                <a:cxn ang="0">
                  <a:pos x="44" y="98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0" y="92"/>
                </a:cxn>
                <a:cxn ang="0">
                  <a:pos x="64" y="88"/>
                </a:cxn>
                <a:cxn ang="0">
                  <a:pos x="68" y="80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68" y="48"/>
                </a:cxn>
                <a:cxn ang="0">
                  <a:pos x="68" y="38"/>
                </a:cxn>
                <a:cxn ang="0">
                  <a:pos x="64" y="28"/>
                </a:cxn>
                <a:cxn ang="0">
                  <a:pos x="60" y="22"/>
                </a:cxn>
                <a:cxn ang="0">
                  <a:pos x="54" y="16"/>
                </a:cxn>
                <a:cxn ang="0">
                  <a:pos x="48" y="12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20" y="9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6" y="8"/>
                </a:cxn>
                <a:cxn ang="0">
                  <a:pos x="74" y="16"/>
                </a:cxn>
                <a:cxn ang="0">
                  <a:pos x="82" y="24"/>
                </a:cxn>
                <a:cxn ang="0">
                  <a:pos x="86" y="34"/>
                </a:cxn>
                <a:cxn ang="0">
                  <a:pos x="90" y="44"/>
                </a:cxn>
                <a:cxn ang="0">
                  <a:pos x="90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78" y="92"/>
                </a:cxn>
                <a:cxn ang="0">
                  <a:pos x="74" y="98"/>
                </a:cxn>
                <a:cxn ang="0">
                  <a:pos x="66" y="102"/>
                </a:cxn>
                <a:cxn ang="0">
                  <a:pos x="60" y="104"/>
                </a:cxn>
                <a:cxn ang="0">
                  <a:pos x="54" y="106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108">
                  <a:moveTo>
                    <a:pt x="20" y="92"/>
                  </a:moveTo>
                  <a:lnTo>
                    <a:pt x="20" y="96"/>
                  </a:lnTo>
                  <a:lnTo>
                    <a:pt x="22" y="98"/>
                  </a:lnTo>
                  <a:lnTo>
                    <a:pt x="28" y="98"/>
                  </a:lnTo>
                  <a:lnTo>
                    <a:pt x="36" y="98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0" y="92"/>
                  </a:lnTo>
                  <a:lnTo>
                    <a:pt x="64" y="88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68" y="48"/>
                  </a:lnTo>
                  <a:lnTo>
                    <a:pt x="68" y="38"/>
                  </a:lnTo>
                  <a:lnTo>
                    <a:pt x="64" y="28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92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4" y="16"/>
                  </a:lnTo>
                  <a:lnTo>
                    <a:pt x="82" y="24"/>
                  </a:lnTo>
                  <a:lnTo>
                    <a:pt x="86" y="34"/>
                  </a:lnTo>
                  <a:lnTo>
                    <a:pt x="90" y="44"/>
                  </a:lnTo>
                  <a:lnTo>
                    <a:pt x="90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78" y="92"/>
                  </a:lnTo>
                  <a:lnTo>
                    <a:pt x="74" y="98"/>
                  </a:lnTo>
                  <a:lnTo>
                    <a:pt x="66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7" name="Freeform 61"/>
            <p:cNvSpPr>
              <a:spLocks noEditPoints="1"/>
            </p:cNvSpPr>
            <p:nvPr/>
          </p:nvSpPr>
          <p:spPr bwMode="auto">
            <a:xfrm>
              <a:off x="3119" y="3032"/>
              <a:ext cx="98" cy="11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32" y="14"/>
                </a:cxn>
                <a:cxn ang="0">
                  <a:pos x="24" y="26"/>
                </a:cxn>
                <a:cxn ang="0">
                  <a:pos x="20" y="44"/>
                </a:cxn>
                <a:cxn ang="0">
                  <a:pos x="20" y="66"/>
                </a:cxn>
                <a:cxn ang="0">
                  <a:pos x="26" y="84"/>
                </a:cxn>
                <a:cxn ang="0">
                  <a:pos x="34" y="96"/>
                </a:cxn>
                <a:cxn ang="0">
                  <a:pos x="44" y="102"/>
                </a:cxn>
                <a:cxn ang="0">
                  <a:pos x="58" y="102"/>
                </a:cxn>
                <a:cxn ang="0">
                  <a:pos x="66" y="96"/>
                </a:cxn>
                <a:cxn ang="0">
                  <a:pos x="74" y="84"/>
                </a:cxn>
                <a:cxn ang="0">
                  <a:pos x="76" y="68"/>
                </a:cxn>
                <a:cxn ang="0">
                  <a:pos x="76" y="46"/>
                </a:cxn>
                <a:cxn ang="0">
                  <a:pos x="72" y="26"/>
                </a:cxn>
                <a:cxn ang="0">
                  <a:pos x="66" y="16"/>
                </a:cxn>
                <a:cxn ang="0">
                  <a:pos x="54" y="10"/>
                </a:cxn>
                <a:cxn ang="0">
                  <a:pos x="98" y="54"/>
                </a:cxn>
                <a:cxn ang="0">
                  <a:pos x="94" y="78"/>
                </a:cxn>
                <a:cxn ang="0">
                  <a:pos x="84" y="96"/>
                </a:cxn>
                <a:cxn ang="0">
                  <a:pos x="68" y="108"/>
                </a:cxn>
                <a:cxn ang="0">
                  <a:pos x="48" y="112"/>
                </a:cxn>
                <a:cxn ang="0">
                  <a:pos x="28" y="108"/>
                </a:cxn>
                <a:cxn ang="0">
                  <a:pos x="14" y="96"/>
                </a:cxn>
                <a:cxn ang="0">
                  <a:pos x="4" y="80"/>
                </a:cxn>
                <a:cxn ang="0">
                  <a:pos x="0" y="58"/>
                </a:cxn>
                <a:cxn ang="0">
                  <a:pos x="4" y="34"/>
                </a:cxn>
                <a:cxn ang="0">
                  <a:pos x="14" y="16"/>
                </a:cxn>
                <a:cxn ang="0">
                  <a:pos x="28" y="4"/>
                </a:cxn>
                <a:cxn ang="0">
                  <a:pos x="48" y="0"/>
                </a:cxn>
                <a:cxn ang="0">
                  <a:pos x="68" y="4"/>
                </a:cxn>
                <a:cxn ang="0">
                  <a:pos x="84" y="14"/>
                </a:cxn>
                <a:cxn ang="0">
                  <a:pos x="94" y="32"/>
                </a:cxn>
                <a:cxn ang="0">
                  <a:pos x="98" y="54"/>
                </a:cxn>
              </a:cxnLst>
              <a:rect l="0" t="0" r="r" b="b"/>
              <a:pathLst>
                <a:path w="98" h="112">
                  <a:moveTo>
                    <a:pt x="46" y="8"/>
                  </a:moveTo>
                  <a:lnTo>
                    <a:pt x="40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2" y="34"/>
                  </a:lnTo>
                  <a:lnTo>
                    <a:pt x="20" y="44"/>
                  </a:lnTo>
                  <a:lnTo>
                    <a:pt x="20" y="54"/>
                  </a:lnTo>
                  <a:lnTo>
                    <a:pt x="20" y="66"/>
                  </a:lnTo>
                  <a:lnTo>
                    <a:pt x="22" y="76"/>
                  </a:lnTo>
                  <a:lnTo>
                    <a:pt x="26" y="84"/>
                  </a:lnTo>
                  <a:lnTo>
                    <a:pt x="28" y="90"/>
                  </a:lnTo>
                  <a:lnTo>
                    <a:pt x="34" y="96"/>
                  </a:lnTo>
                  <a:lnTo>
                    <a:pt x="38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70" y="92"/>
                  </a:lnTo>
                  <a:lnTo>
                    <a:pt x="74" y="84"/>
                  </a:lnTo>
                  <a:lnTo>
                    <a:pt x="76" y="78"/>
                  </a:lnTo>
                  <a:lnTo>
                    <a:pt x="76" y="68"/>
                  </a:lnTo>
                  <a:lnTo>
                    <a:pt x="76" y="58"/>
                  </a:lnTo>
                  <a:lnTo>
                    <a:pt x="76" y="46"/>
                  </a:lnTo>
                  <a:lnTo>
                    <a:pt x="76" y="36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6"/>
                  </a:lnTo>
                  <a:lnTo>
                    <a:pt x="60" y="12"/>
                  </a:lnTo>
                  <a:lnTo>
                    <a:pt x="54" y="10"/>
                  </a:lnTo>
                  <a:lnTo>
                    <a:pt x="46" y="8"/>
                  </a:lnTo>
                  <a:close/>
                  <a:moveTo>
                    <a:pt x="98" y="54"/>
                  </a:moveTo>
                  <a:lnTo>
                    <a:pt x="96" y="66"/>
                  </a:lnTo>
                  <a:lnTo>
                    <a:pt x="94" y="78"/>
                  </a:lnTo>
                  <a:lnTo>
                    <a:pt x="90" y="88"/>
                  </a:lnTo>
                  <a:lnTo>
                    <a:pt x="84" y="96"/>
                  </a:lnTo>
                  <a:lnTo>
                    <a:pt x="78" y="102"/>
                  </a:lnTo>
                  <a:lnTo>
                    <a:pt x="68" y="108"/>
                  </a:lnTo>
                  <a:lnTo>
                    <a:pt x="60" y="110"/>
                  </a:lnTo>
                  <a:lnTo>
                    <a:pt x="48" y="112"/>
                  </a:lnTo>
                  <a:lnTo>
                    <a:pt x="38" y="110"/>
                  </a:lnTo>
                  <a:lnTo>
                    <a:pt x="28" y="108"/>
                  </a:lnTo>
                  <a:lnTo>
                    <a:pt x="20" y="102"/>
                  </a:lnTo>
                  <a:lnTo>
                    <a:pt x="14" y="96"/>
                  </a:lnTo>
                  <a:lnTo>
                    <a:pt x="8" y="88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2"/>
                  </a:lnTo>
                  <a:lnTo>
                    <a:pt x="94" y="32"/>
                  </a:lnTo>
                  <a:lnTo>
                    <a:pt x="96" y="42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8" name="Freeform 60"/>
            <p:cNvSpPr>
              <a:spLocks/>
            </p:cNvSpPr>
            <p:nvPr/>
          </p:nvSpPr>
          <p:spPr bwMode="auto">
            <a:xfrm>
              <a:off x="3229" y="3030"/>
              <a:ext cx="116" cy="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0"/>
                </a:cxn>
                <a:cxn ang="0">
                  <a:pos x="30" y="20"/>
                </a:cxn>
                <a:cxn ang="0">
                  <a:pos x="38" y="38"/>
                </a:cxn>
                <a:cxn ang="0">
                  <a:pos x="48" y="60"/>
                </a:cxn>
                <a:cxn ang="0">
                  <a:pos x="58" y="80"/>
                </a:cxn>
                <a:cxn ang="0">
                  <a:pos x="94" y="0"/>
                </a:cxn>
                <a:cxn ang="0">
                  <a:pos x="104" y="0"/>
                </a:cxn>
                <a:cxn ang="0">
                  <a:pos x="106" y="16"/>
                </a:cxn>
                <a:cxn ang="0">
                  <a:pos x="108" y="38"/>
                </a:cxn>
                <a:cxn ang="0">
                  <a:pos x="110" y="60"/>
                </a:cxn>
                <a:cxn ang="0">
                  <a:pos x="112" y="78"/>
                </a:cxn>
                <a:cxn ang="0">
                  <a:pos x="114" y="96"/>
                </a:cxn>
                <a:cxn ang="0">
                  <a:pos x="116" y="112"/>
                </a:cxn>
                <a:cxn ang="0">
                  <a:pos x="112" y="112"/>
                </a:cxn>
                <a:cxn ang="0">
                  <a:pos x="106" y="112"/>
                </a:cxn>
                <a:cxn ang="0">
                  <a:pos x="102" y="112"/>
                </a:cxn>
                <a:cxn ang="0">
                  <a:pos x="98" y="112"/>
                </a:cxn>
                <a:cxn ang="0">
                  <a:pos x="96" y="86"/>
                </a:cxn>
                <a:cxn ang="0">
                  <a:pos x="94" y="64"/>
                </a:cxn>
                <a:cxn ang="0">
                  <a:pos x="92" y="46"/>
                </a:cxn>
                <a:cxn ang="0">
                  <a:pos x="92" y="32"/>
                </a:cxn>
                <a:cxn ang="0">
                  <a:pos x="88" y="38"/>
                </a:cxn>
                <a:cxn ang="0">
                  <a:pos x="84" y="48"/>
                </a:cxn>
                <a:cxn ang="0">
                  <a:pos x="80" y="56"/>
                </a:cxn>
                <a:cxn ang="0">
                  <a:pos x="76" y="64"/>
                </a:cxn>
                <a:cxn ang="0">
                  <a:pos x="74" y="70"/>
                </a:cxn>
                <a:cxn ang="0">
                  <a:pos x="70" y="78"/>
                </a:cxn>
                <a:cxn ang="0">
                  <a:pos x="66" y="88"/>
                </a:cxn>
                <a:cxn ang="0">
                  <a:pos x="62" y="96"/>
                </a:cxn>
                <a:cxn ang="0">
                  <a:pos x="60" y="104"/>
                </a:cxn>
                <a:cxn ang="0">
                  <a:pos x="56" y="112"/>
                </a:cxn>
                <a:cxn ang="0">
                  <a:pos x="50" y="112"/>
                </a:cxn>
                <a:cxn ang="0">
                  <a:pos x="48" y="104"/>
                </a:cxn>
                <a:cxn ang="0">
                  <a:pos x="40" y="88"/>
                </a:cxn>
                <a:cxn ang="0">
                  <a:pos x="32" y="66"/>
                </a:cxn>
                <a:cxn ang="0">
                  <a:pos x="20" y="38"/>
                </a:cxn>
                <a:cxn ang="0">
                  <a:pos x="16" y="64"/>
                </a:cxn>
                <a:cxn ang="0">
                  <a:pos x="14" y="84"/>
                </a:cxn>
                <a:cxn ang="0">
                  <a:pos x="14" y="100"/>
                </a:cxn>
                <a:cxn ang="0">
                  <a:pos x="14" y="112"/>
                </a:cxn>
                <a:cxn ang="0">
                  <a:pos x="10" y="112"/>
                </a:cxn>
                <a:cxn ang="0">
                  <a:pos x="6" y="112"/>
                </a:cxn>
                <a:cxn ang="0">
                  <a:pos x="2" y="112"/>
                </a:cxn>
                <a:cxn ang="0">
                  <a:pos x="0" y="112"/>
                </a:cxn>
                <a:cxn ang="0">
                  <a:pos x="4" y="78"/>
                </a:cxn>
                <a:cxn ang="0">
                  <a:pos x="8" y="48"/>
                </a:cxn>
                <a:cxn ang="0">
                  <a:pos x="10" y="22"/>
                </a:cxn>
                <a:cxn ang="0">
                  <a:pos x="12" y="0"/>
                </a:cxn>
              </a:cxnLst>
              <a:rect l="0" t="0" r="r" b="b"/>
              <a:pathLst>
                <a:path w="116" h="112">
                  <a:moveTo>
                    <a:pt x="12" y="0"/>
                  </a:moveTo>
                  <a:lnTo>
                    <a:pt x="22" y="0"/>
                  </a:lnTo>
                  <a:lnTo>
                    <a:pt x="30" y="20"/>
                  </a:lnTo>
                  <a:lnTo>
                    <a:pt x="38" y="38"/>
                  </a:lnTo>
                  <a:lnTo>
                    <a:pt x="48" y="60"/>
                  </a:lnTo>
                  <a:lnTo>
                    <a:pt x="58" y="8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16"/>
                  </a:lnTo>
                  <a:lnTo>
                    <a:pt x="108" y="38"/>
                  </a:lnTo>
                  <a:lnTo>
                    <a:pt x="110" y="60"/>
                  </a:lnTo>
                  <a:lnTo>
                    <a:pt x="112" y="78"/>
                  </a:lnTo>
                  <a:lnTo>
                    <a:pt x="114" y="96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06" y="112"/>
                  </a:lnTo>
                  <a:lnTo>
                    <a:pt x="102" y="112"/>
                  </a:lnTo>
                  <a:lnTo>
                    <a:pt x="98" y="112"/>
                  </a:lnTo>
                  <a:lnTo>
                    <a:pt x="96" y="86"/>
                  </a:lnTo>
                  <a:lnTo>
                    <a:pt x="94" y="64"/>
                  </a:lnTo>
                  <a:lnTo>
                    <a:pt x="92" y="46"/>
                  </a:lnTo>
                  <a:lnTo>
                    <a:pt x="92" y="32"/>
                  </a:lnTo>
                  <a:lnTo>
                    <a:pt x="88" y="38"/>
                  </a:lnTo>
                  <a:lnTo>
                    <a:pt x="84" y="48"/>
                  </a:lnTo>
                  <a:lnTo>
                    <a:pt x="80" y="56"/>
                  </a:lnTo>
                  <a:lnTo>
                    <a:pt x="76" y="64"/>
                  </a:lnTo>
                  <a:lnTo>
                    <a:pt x="74" y="70"/>
                  </a:lnTo>
                  <a:lnTo>
                    <a:pt x="70" y="78"/>
                  </a:lnTo>
                  <a:lnTo>
                    <a:pt x="66" y="88"/>
                  </a:lnTo>
                  <a:lnTo>
                    <a:pt x="62" y="96"/>
                  </a:lnTo>
                  <a:lnTo>
                    <a:pt x="60" y="104"/>
                  </a:lnTo>
                  <a:lnTo>
                    <a:pt x="56" y="112"/>
                  </a:lnTo>
                  <a:lnTo>
                    <a:pt x="50" y="112"/>
                  </a:lnTo>
                  <a:lnTo>
                    <a:pt x="48" y="104"/>
                  </a:lnTo>
                  <a:lnTo>
                    <a:pt x="40" y="88"/>
                  </a:lnTo>
                  <a:lnTo>
                    <a:pt x="32" y="66"/>
                  </a:lnTo>
                  <a:lnTo>
                    <a:pt x="20" y="38"/>
                  </a:lnTo>
                  <a:lnTo>
                    <a:pt x="16" y="64"/>
                  </a:lnTo>
                  <a:lnTo>
                    <a:pt x="14" y="84"/>
                  </a:lnTo>
                  <a:lnTo>
                    <a:pt x="14" y="100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2" y="112"/>
                  </a:lnTo>
                  <a:lnTo>
                    <a:pt x="0" y="112"/>
                  </a:lnTo>
                  <a:lnTo>
                    <a:pt x="4" y="78"/>
                  </a:lnTo>
                  <a:lnTo>
                    <a:pt x="8" y="48"/>
                  </a:lnTo>
                  <a:lnTo>
                    <a:pt x="1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9" name="Freeform 59"/>
            <p:cNvSpPr>
              <a:spLocks noEditPoints="1"/>
            </p:cNvSpPr>
            <p:nvPr/>
          </p:nvSpPr>
          <p:spPr bwMode="auto">
            <a:xfrm>
              <a:off x="3353" y="3004"/>
              <a:ext cx="92" cy="1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0"/>
                </a:cxn>
                <a:cxn ang="0">
                  <a:pos x="40" y="18"/>
                </a:cxn>
                <a:cxn ang="0">
                  <a:pos x="38" y="20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4" y="14"/>
                </a:cxn>
                <a:cxn ang="0">
                  <a:pos x="52" y="0"/>
                </a:cxn>
                <a:cxn ang="0">
                  <a:pos x="42" y="54"/>
                </a:cxn>
                <a:cxn ang="0">
                  <a:pos x="28" y="92"/>
                </a:cxn>
                <a:cxn ang="0">
                  <a:pos x="32" y="92"/>
                </a:cxn>
                <a:cxn ang="0">
                  <a:pos x="36" y="92"/>
                </a:cxn>
                <a:cxn ang="0">
                  <a:pos x="40" y="92"/>
                </a:cxn>
                <a:cxn ang="0">
                  <a:pos x="44" y="92"/>
                </a:cxn>
                <a:cxn ang="0">
                  <a:pos x="50" y="92"/>
                </a:cxn>
                <a:cxn ang="0">
                  <a:pos x="56" y="92"/>
                </a:cxn>
                <a:cxn ang="0">
                  <a:pos x="42" y="54"/>
                </a:cxn>
                <a:cxn ang="0">
                  <a:pos x="26" y="100"/>
                </a:cxn>
                <a:cxn ang="0">
                  <a:pos x="18" y="122"/>
                </a:cxn>
                <a:cxn ang="0">
                  <a:pos x="14" y="138"/>
                </a:cxn>
                <a:cxn ang="0">
                  <a:pos x="12" y="138"/>
                </a:cxn>
                <a:cxn ang="0">
                  <a:pos x="8" y="138"/>
                </a:cxn>
                <a:cxn ang="0">
                  <a:pos x="2" y="138"/>
                </a:cxn>
                <a:cxn ang="0">
                  <a:pos x="0" y="138"/>
                </a:cxn>
                <a:cxn ang="0">
                  <a:pos x="42" y="28"/>
                </a:cxn>
                <a:cxn ang="0">
                  <a:pos x="52" y="28"/>
                </a:cxn>
                <a:cxn ang="0">
                  <a:pos x="58" y="44"/>
                </a:cxn>
                <a:cxn ang="0">
                  <a:pos x="66" y="66"/>
                </a:cxn>
                <a:cxn ang="0">
                  <a:pos x="74" y="92"/>
                </a:cxn>
                <a:cxn ang="0">
                  <a:pos x="82" y="112"/>
                </a:cxn>
                <a:cxn ang="0">
                  <a:pos x="88" y="128"/>
                </a:cxn>
                <a:cxn ang="0">
                  <a:pos x="92" y="138"/>
                </a:cxn>
                <a:cxn ang="0">
                  <a:pos x="88" y="138"/>
                </a:cxn>
                <a:cxn ang="0">
                  <a:pos x="80" y="138"/>
                </a:cxn>
                <a:cxn ang="0">
                  <a:pos x="74" y="138"/>
                </a:cxn>
                <a:cxn ang="0">
                  <a:pos x="70" y="138"/>
                </a:cxn>
                <a:cxn ang="0">
                  <a:pos x="66" y="122"/>
                </a:cxn>
                <a:cxn ang="0">
                  <a:pos x="58" y="100"/>
                </a:cxn>
                <a:cxn ang="0">
                  <a:pos x="56" y="100"/>
                </a:cxn>
                <a:cxn ang="0">
                  <a:pos x="52" y="100"/>
                </a:cxn>
                <a:cxn ang="0">
                  <a:pos x="48" y="100"/>
                </a:cxn>
                <a:cxn ang="0">
                  <a:pos x="44" y="100"/>
                </a:cxn>
                <a:cxn ang="0">
                  <a:pos x="36" y="100"/>
                </a:cxn>
                <a:cxn ang="0">
                  <a:pos x="26" y="100"/>
                </a:cxn>
              </a:cxnLst>
              <a:rect l="0" t="0" r="r" b="b"/>
              <a:pathLst>
                <a:path w="92" h="138">
                  <a:moveTo>
                    <a:pt x="52" y="0"/>
                  </a:moveTo>
                  <a:lnTo>
                    <a:pt x="62" y="10"/>
                  </a:lnTo>
                  <a:lnTo>
                    <a:pt x="40" y="18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52" y="0"/>
                  </a:lnTo>
                  <a:close/>
                  <a:moveTo>
                    <a:pt x="42" y="54"/>
                  </a:move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50" y="92"/>
                  </a:lnTo>
                  <a:lnTo>
                    <a:pt x="56" y="92"/>
                  </a:lnTo>
                  <a:lnTo>
                    <a:pt x="42" y="54"/>
                  </a:lnTo>
                  <a:close/>
                  <a:moveTo>
                    <a:pt x="26" y="100"/>
                  </a:moveTo>
                  <a:lnTo>
                    <a:pt x="18" y="122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8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42" y="28"/>
                  </a:lnTo>
                  <a:lnTo>
                    <a:pt x="52" y="28"/>
                  </a:lnTo>
                  <a:lnTo>
                    <a:pt x="58" y="44"/>
                  </a:lnTo>
                  <a:lnTo>
                    <a:pt x="66" y="66"/>
                  </a:lnTo>
                  <a:lnTo>
                    <a:pt x="74" y="92"/>
                  </a:lnTo>
                  <a:lnTo>
                    <a:pt x="82" y="112"/>
                  </a:lnTo>
                  <a:lnTo>
                    <a:pt x="88" y="128"/>
                  </a:lnTo>
                  <a:lnTo>
                    <a:pt x="92" y="138"/>
                  </a:lnTo>
                  <a:lnTo>
                    <a:pt x="88" y="138"/>
                  </a:lnTo>
                  <a:lnTo>
                    <a:pt x="80" y="138"/>
                  </a:lnTo>
                  <a:lnTo>
                    <a:pt x="74" y="138"/>
                  </a:lnTo>
                  <a:lnTo>
                    <a:pt x="70" y="138"/>
                  </a:lnTo>
                  <a:lnTo>
                    <a:pt x="66" y="122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0" name="Freeform 58"/>
            <p:cNvSpPr>
              <a:spLocks/>
            </p:cNvSpPr>
            <p:nvPr/>
          </p:nvSpPr>
          <p:spPr bwMode="auto">
            <a:xfrm>
              <a:off x="3461" y="3034"/>
              <a:ext cx="84" cy="11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64" y="74"/>
                </a:cxn>
                <a:cxn ang="0">
                  <a:pos x="68" y="80"/>
                </a:cxn>
                <a:cxn ang="0">
                  <a:pos x="70" y="82"/>
                </a:cxn>
                <a:cxn ang="0">
                  <a:pos x="72" y="82"/>
                </a:cxn>
                <a:cxn ang="0">
                  <a:pos x="72" y="82"/>
                </a:cxn>
                <a:cxn ang="0">
                  <a:pos x="72" y="80"/>
                </a:cxn>
                <a:cxn ang="0">
                  <a:pos x="72" y="78"/>
                </a:cxn>
                <a:cxn ang="0">
                  <a:pos x="72" y="34"/>
                </a:cxn>
                <a:cxn ang="0">
                  <a:pos x="72" y="14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2" y="14"/>
                </a:cxn>
                <a:cxn ang="0">
                  <a:pos x="82" y="34"/>
                </a:cxn>
                <a:cxn ang="0">
                  <a:pos x="82" y="104"/>
                </a:cxn>
                <a:cxn ang="0">
                  <a:pos x="82" y="106"/>
                </a:cxn>
                <a:cxn ang="0">
                  <a:pos x="80" y="108"/>
                </a:cxn>
                <a:cxn ang="0">
                  <a:pos x="78" y="108"/>
                </a:cxn>
                <a:cxn ang="0">
                  <a:pos x="76" y="110"/>
                </a:cxn>
                <a:cxn ang="0">
                  <a:pos x="72" y="108"/>
                </a:cxn>
                <a:cxn ang="0">
                  <a:pos x="68" y="106"/>
                </a:cxn>
                <a:cxn ang="0">
                  <a:pos x="64" y="104"/>
                </a:cxn>
                <a:cxn ang="0">
                  <a:pos x="58" y="9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0" y="30"/>
                </a:cxn>
                <a:cxn ang="0">
                  <a:pos x="12" y="34"/>
                </a:cxn>
                <a:cxn ang="0">
                  <a:pos x="12" y="74"/>
                </a:cxn>
                <a:cxn ang="0">
                  <a:pos x="12" y="94"/>
                </a:cxn>
                <a:cxn ang="0">
                  <a:pos x="12" y="108"/>
                </a:cxn>
                <a:cxn ang="0">
                  <a:pos x="12" y="108"/>
                </a:cxn>
                <a:cxn ang="0">
                  <a:pos x="10" y="108"/>
                </a:cxn>
                <a:cxn ang="0">
                  <a:pos x="6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</a:cxnLst>
              <a:rect l="0" t="0" r="r" b="b"/>
              <a:pathLst>
                <a:path w="84" h="110">
                  <a:moveTo>
                    <a:pt x="0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64" y="74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2" y="34"/>
                  </a:lnTo>
                  <a:lnTo>
                    <a:pt x="72" y="14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2" y="14"/>
                  </a:lnTo>
                  <a:lnTo>
                    <a:pt x="82" y="3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10"/>
                  </a:lnTo>
                  <a:lnTo>
                    <a:pt x="72" y="108"/>
                  </a:lnTo>
                  <a:lnTo>
                    <a:pt x="68" y="106"/>
                  </a:lnTo>
                  <a:lnTo>
                    <a:pt x="64" y="104"/>
                  </a:lnTo>
                  <a:lnTo>
                    <a:pt x="58" y="9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2" y="74"/>
                  </a:lnTo>
                  <a:lnTo>
                    <a:pt x="12" y="94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1" name="Freeform 57"/>
            <p:cNvSpPr>
              <a:spLocks/>
            </p:cNvSpPr>
            <p:nvPr/>
          </p:nvSpPr>
          <p:spPr bwMode="auto">
            <a:xfrm>
              <a:off x="3563" y="3034"/>
              <a:ext cx="83" cy="108"/>
            </a:xfrm>
            <a:custGeom>
              <a:avLst/>
              <a:gdLst/>
              <a:ahLst/>
              <a:cxnLst>
                <a:cxn ang="0">
                  <a:pos x="51" y="60"/>
                </a:cxn>
                <a:cxn ang="0">
                  <a:pos x="51" y="90"/>
                </a:cxn>
                <a:cxn ang="0">
                  <a:pos x="51" y="108"/>
                </a:cxn>
                <a:cxn ang="0">
                  <a:pos x="47" y="108"/>
                </a:cxn>
                <a:cxn ang="0">
                  <a:pos x="41" y="108"/>
                </a:cxn>
                <a:cxn ang="0">
                  <a:pos x="36" y="108"/>
                </a:cxn>
                <a:cxn ang="0">
                  <a:pos x="32" y="108"/>
                </a:cxn>
                <a:cxn ang="0">
                  <a:pos x="32" y="90"/>
                </a:cxn>
                <a:cxn ang="0">
                  <a:pos x="32" y="62"/>
                </a:cxn>
                <a:cxn ang="0">
                  <a:pos x="26" y="50"/>
                </a:cxn>
                <a:cxn ang="0">
                  <a:pos x="16" y="30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30" y="16"/>
                </a:cxn>
                <a:cxn ang="0">
                  <a:pos x="45" y="48"/>
                </a:cxn>
                <a:cxn ang="0">
                  <a:pos x="59" y="22"/>
                </a:cxn>
                <a:cxn ang="0">
                  <a:pos x="69" y="0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3" y="0"/>
                </a:cxn>
                <a:cxn ang="0">
                  <a:pos x="79" y="8"/>
                </a:cxn>
                <a:cxn ang="0">
                  <a:pos x="73" y="20"/>
                </a:cxn>
                <a:cxn ang="0">
                  <a:pos x="67" y="30"/>
                </a:cxn>
                <a:cxn ang="0">
                  <a:pos x="63" y="36"/>
                </a:cxn>
                <a:cxn ang="0">
                  <a:pos x="59" y="42"/>
                </a:cxn>
                <a:cxn ang="0">
                  <a:pos x="57" y="48"/>
                </a:cxn>
                <a:cxn ang="0">
                  <a:pos x="53" y="54"/>
                </a:cxn>
                <a:cxn ang="0">
                  <a:pos x="51" y="60"/>
                </a:cxn>
              </a:cxnLst>
              <a:rect l="0" t="0" r="r" b="b"/>
              <a:pathLst>
                <a:path w="83" h="108">
                  <a:moveTo>
                    <a:pt x="51" y="60"/>
                  </a:moveTo>
                  <a:lnTo>
                    <a:pt x="51" y="90"/>
                  </a:lnTo>
                  <a:lnTo>
                    <a:pt x="51" y="108"/>
                  </a:lnTo>
                  <a:lnTo>
                    <a:pt x="47" y="108"/>
                  </a:lnTo>
                  <a:lnTo>
                    <a:pt x="41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32" y="90"/>
                  </a:lnTo>
                  <a:lnTo>
                    <a:pt x="32" y="62"/>
                  </a:lnTo>
                  <a:lnTo>
                    <a:pt x="26" y="50"/>
                  </a:lnTo>
                  <a:lnTo>
                    <a:pt x="16" y="30"/>
                  </a:lnTo>
                  <a:lnTo>
                    <a:pt x="6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6"/>
                  </a:lnTo>
                  <a:lnTo>
                    <a:pt x="45" y="48"/>
                  </a:lnTo>
                  <a:lnTo>
                    <a:pt x="59" y="22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79" y="8"/>
                  </a:lnTo>
                  <a:lnTo>
                    <a:pt x="73" y="20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9" y="42"/>
                  </a:lnTo>
                  <a:lnTo>
                    <a:pt x="57" y="48"/>
                  </a:lnTo>
                  <a:lnTo>
                    <a:pt x="53" y="54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3668" y="3034"/>
              <a:ext cx="22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14"/>
                </a:cxn>
                <a:cxn ang="0">
                  <a:pos x="20" y="34"/>
                </a:cxn>
                <a:cxn ang="0">
                  <a:pos x="20" y="74"/>
                </a:cxn>
                <a:cxn ang="0">
                  <a:pos x="22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22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14"/>
                  </a:lnTo>
                  <a:lnTo>
                    <a:pt x="20" y="34"/>
                  </a:lnTo>
                  <a:lnTo>
                    <a:pt x="20" y="74"/>
                  </a:lnTo>
                  <a:lnTo>
                    <a:pt x="22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3" name="Freeform 55"/>
            <p:cNvSpPr>
              <a:spLocks noEditPoints="1"/>
            </p:cNvSpPr>
            <p:nvPr/>
          </p:nvSpPr>
          <p:spPr bwMode="auto">
            <a:xfrm>
              <a:off x="3752" y="3004"/>
              <a:ext cx="62" cy="13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0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18" y="16"/>
                </a:cxn>
                <a:cxn ang="0">
                  <a:pos x="20" y="14"/>
                </a:cxn>
                <a:cxn ang="0">
                  <a:pos x="38" y="0"/>
                </a:cxn>
                <a:cxn ang="0">
                  <a:pos x="20" y="104"/>
                </a:cxn>
                <a:cxn ang="0">
                  <a:pos x="20" y="118"/>
                </a:cxn>
                <a:cxn ang="0">
                  <a:pos x="20" y="126"/>
                </a:cxn>
                <a:cxn ang="0">
                  <a:pos x="30" y="126"/>
                </a:cxn>
                <a:cxn ang="0">
                  <a:pos x="40" y="126"/>
                </a:cxn>
                <a:cxn ang="0">
                  <a:pos x="48" y="126"/>
                </a:cxn>
                <a:cxn ang="0">
                  <a:pos x="56" y="126"/>
                </a:cxn>
                <a:cxn ang="0">
                  <a:pos x="62" y="124"/>
                </a:cxn>
                <a:cxn ang="0">
                  <a:pos x="62" y="126"/>
                </a:cxn>
                <a:cxn ang="0">
                  <a:pos x="62" y="128"/>
                </a:cxn>
                <a:cxn ang="0">
                  <a:pos x="62" y="132"/>
                </a:cxn>
                <a:cxn ang="0">
                  <a:pos x="62" y="134"/>
                </a:cxn>
                <a:cxn ang="0">
                  <a:pos x="62" y="138"/>
                </a:cxn>
                <a:cxn ang="0">
                  <a:pos x="62" y="138"/>
                </a:cxn>
                <a:cxn ang="0">
                  <a:pos x="58" y="138"/>
                </a:cxn>
                <a:cxn ang="0">
                  <a:pos x="52" y="138"/>
                </a:cxn>
                <a:cxn ang="0">
                  <a:pos x="10" y="138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0" y="124"/>
                </a:cxn>
                <a:cxn ang="0">
                  <a:pos x="2" y="104"/>
                </a:cxn>
                <a:cxn ang="0">
                  <a:pos x="2" y="64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0" y="30"/>
                </a:cxn>
                <a:cxn ang="0">
                  <a:pos x="52" y="30"/>
                </a:cxn>
                <a:cxn ang="0">
                  <a:pos x="56" y="3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4"/>
                </a:cxn>
                <a:cxn ang="0">
                  <a:pos x="60" y="36"/>
                </a:cxn>
                <a:cxn ang="0">
                  <a:pos x="60" y="38"/>
                </a:cxn>
                <a:cxn ang="0">
                  <a:pos x="60" y="40"/>
                </a:cxn>
                <a:cxn ang="0">
                  <a:pos x="60" y="42"/>
                </a:cxn>
                <a:cxn ang="0">
                  <a:pos x="40" y="40"/>
                </a:cxn>
                <a:cxn ang="0">
                  <a:pos x="20" y="40"/>
                </a:cxn>
                <a:cxn ang="0">
                  <a:pos x="20" y="48"/>
                </a:cxn>
                <a:cxn ang="0">
                  <a:pos x="20" y="64"/>
                </a:cxn>
                <a:cxn ang="0">
                  <a:pos x="20" y="76"/>
                </a:cxn>
                <a:cxn ang="0">
                  <a:pos x="36" y="76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0"/>
                </a:cxn>
                <a:cxn ang="0">
                  <a:pos x="52" y="84"/>
                </a:cxn>
                <a:cxn ang="0">
                  <a:pos x="52" y="86"/>
                </a:cxn>
                <a:cxn ang="0">
                  <a:pos x="52" y="86"/>
                </a:cxn>
                <a:cxn ang="0">
                  <a:pos x="36" y="86"/>
                </a:cxn>
                <a:cxn ang="0">
                  <a:pos x="20" y="84"/>
                </a:cxn>
                <a:cxn ang="0">
                  <a:pos x="20" y="104"/>
                </a:cxn>
              </a:cxnLst>
              <a:rect l="0" t="0" r="r" b="b"/>
              <a:pathLst>
                <a:path w="62" h="138">
                  <a:moveTo>
                    <a:pt x="38" y="0"/>
                  </a:moveTo>
                  <a:lnTo>
                    <a:pt x="46" y="10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38" y="0"/>
                  </a:lnTo>
                  <a:close/>
                  <a:moveTo>
                    <a:pt x="20" y="104"/>
                  </a:moveTo>
                  <a:lnTo>
                    <a:pt x="20" y="118"/>
                  </a:lnTo>
                  <a:lnTo>
                    <a:pt x="20" y="126"/>
                  </a:lnTo>
                  <a:lnTo>
                    <a:pt x="30" y="126"/>
                  </a:lnTo>
                  <a:lnTo>
                    <a:pt x="40" y="126"/>
                  </a:lnTo>
                  <a:lnTo>
                    <a:pt x="48" y="126"/>
                  </a:lnTo>
                  <a:lnTo>
                    <a:pt x="56" y="126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58" y="138"/>
                  </a:lnTo>
                  <a:lnTo>
                    <a:pt x="52" y="138"/>
                  </a:lnTo>
                  <a:lnTo>
                    <a:pt x="10" y="138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2" y="104"/>
                  </a:lnTo>
                  <a:lnTo>
                    <a:pt x="2" y="64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40" y="40"/>
                  </a:lnTo>
                  <a:lnTo>
                    <a:pt x="20" y="40"/>
                  </a:lnTo>
                  <a:lnTo>
                    <a:pt x="20" y="48"/>
                  </a:lnTo>
                  <a:lnTo>
                    <a:pt x="20" y="64"/>
                  </a:lnTo>
                  <a:lnTo>
                    <a:pt x="20" y="76"/>
                  </a:lnTo>
                  <a:lnTo>
                    <a:pt x="36" y="76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36" y="86"/>
                  </a:lnTo>
                  <a:lnTo>
                    <a:pt x="20" y="8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4" name="Freeform 54"/>
            <p:cNvSpPr>
              <a:spLocks/>
            </p:cNvSpPr>
            <p:nvPr/>
          </p:nvSpPr>
          <p:spPr bwMode="auto">
            <a:xfrm>
              <a:off x="3826" y="3032"/>
              <a:ext cx="64" cy="112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44" y="92"/>
                </a:cxn>
                <a:cxn ang="0">
                  <a:pos x="46" y="76"/>
                </a:cxn>
                <a:cxn ang="0">
                  <a:pos x="40" y="66"/>
                </a:cxn>
                <a:cxn ang="0">
                  <a:pos x="28" y="60"/>
                </a:cxn>
                <a:cxn ang="0">
                  <a:pos x="22" y="56"/>
                </a:cxn>
                <a:cxn ang="0">
                  <a:pos x="12" y="50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4" y="22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8" y="8"/>
                </a:cxn>
                <a:cxn ang="0">
                  <a:pos x="58" y="16"/>
                </a:cxn>
                <a:cxn ang="0">
                  <a:pos x="54" y="26"/>
                </a:cxn>
                <a:cxn ang="0">
                  <a:pos x="46" y="14"/>
                </a:cxn>
                <a:cxn ang="0">
                  <a:pos x="32" y="8"/>
                </a:cxn>
                <a:cxn ang="0">
                  <a:pos x="22" y="12"/>
                </a:cxn>
                <a:cxn ang="0">
                  <a:pos x="20" y="24"/>
                </a:cxn>
                <a:cxn ang="0">
                  <a:pos x="24" y="36"/>
                </a:cxn>
                <a:cxn ang="0">
                  <a:pos x="36" y="46"/>
                </a:cxn>
                <a:cxn ang="0">
                  <a:pos x="44" y="48"/>
                </a:cxn>
                <a:cxn ang="0">
                  <a:pos x="50" y="54"/>
                </a:cxn>
                <a:cxn ang="0">
                  <a:pos x="58" y="60"/>
                </a:cxn>
                <a:cxn ang="0">
                  <a:pos x="62" y="68"/>
                </a:cxn>
                <a:cxn ang="0">
                  <a:pos x="64" y="78"/>
                </a:cxn>
                <a:cxn ang="0">
                  <a:pos x="62" y="90"/>
                </a:cxn>
                <a:cxn ang="0">
                  <a:pos x="56" y="102"/>
                </a:cxn>
                <a:cxn ang="0">
                  <a:pos x="44" y="108"/>
                </a:cxn>
                <a:cxn ang="0">
                  <a:pos x="30" y="112"/>
                </a:cxn>
                <a:cxn ang="0">
                  <a:pos x="14" y="110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2" y="84"/>
                </a:cxn>
                <a:cxn ang="0">
                  <a:pos x="8" y="90"/>
                </a:cxn>
                <a:cxn ang="0">
                  <a:pos x="24" y="100"/>
                </a:cxn>
              </a:cxnLst>
              <a:rect l="0" t="0" r="r" b="b"/>
              <a:pathLst>
                <a:path w="64" h="112">
                  <a:moveTo>
                    <a:pt x="30" y="102"/>
                  </a:moveTo>
                  <a:lnTo>
                    <a:pt x="38" y="102"/>
                  </a:lnTo>
                  <a:lnTo>
                    <a:pt x="42" y="98"/>
                  </a:lnTo>
                  <a:lnTo>
                    <a:pt x="44" y="92"/>
                  </a:lnTo>
                  <a:lnTo>
                    <a:pt x="46" y="84"/>
                  </a:lnTo>
                  <a:lnTo>
                    <a:pt x="46" y="76"/>
                  </a:lnTo>
                  <a:lnTo>
                    <a:pt x="42" y="70"/>
                  </a:lnTo>
                  <a:lnTo>
                    <a:pt x="40" y="66"/>
                  </a:lnTo>
                  <a:lnTo>
                    <a:pt x="34" y="62"/>
                  </a:lnTo>
                  <a:lnTo>
                    <a:pt x="2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16" y="52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58" y="1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0" y="20"/>
                  </a:lnTo>
                  <a:lnTo>
                    <a:pt x="46" y="14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4" y="36"/>
                  </a:lnTo>
                  <a:lnTo>
                    <a:pt x="28" y="42"/>
                  </a:lnTo>
                  <a:lnTo>
                    <a:pt x="36" y="46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0" y="54"/>
                  </a:lnTo>
                  <a:lnTo>
                    <a:pt x="54" y="56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2" y="68"/>
                  </a:lnTo>
                  <a:lnTo>
                    <a:pt x="64" y="72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62" y="90"/>
                  </a:lnTo>
                  <a:lnTo>
                    <a:pt x="60" y="96"/>
                  </a:lnTo>
                  <a:lnTo>
                    <a:pt x="56" y="102"/>
                  </a:lnTo>
                  <a:lnTo>
                    <a:pt x="50" y="106"/>
                  </a:lnTo>
                  <a:lnTo>
                    <a:pt x="44" y="108"/>
                  </a:lnTo>
                  <a:lnTo>
                    <a:pt x="38" y="110"/>
                  </a:lnTo>
                  <a:lnTo>
                    <a:pt x="30" y="112"/>
                  </a:lnTo>
                  <a:lnTo>
                    <a:pt x="22" y="110"/>
                  </a:lnTo>
                  <a:lnTo>
                    <a:pt x="14" y="110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6" y="96"/>
                  </a:lnTo>
                  <a:lnTo>
                    <a:pt x="24" y="100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3946" y="3034"/>
              <a:ext cx="80" cy="108"/>
            </a:xfrm>
            <a:custGeom>
              <a:avLst/>
              <a:gdLst/>
              <a:ahLst/>
              <a:cxnLst>
                <a:cxn ang="0">
                  <a:pos x="60" y="34"/>
                </a:cxn>
                <a:cxn ang="0">
                  <a:pos x="60" y="1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8" y="14"/>
                </a:cxn>
                <a:cxn ang="0">
                  <a:pos x="78" y="34"/>
                </a:cxn>
                <a:cxn ang="0">
                  <a:pos x="78" y="74"/>
                </a:cxn>
                <a:cxn ang="0">
                  <a:pos x="78" y="94"/>
                </a:cxn>
                <a:cxn ang="0">
                  <a:pos x="80" y="108"/>
                </a:cxn>
                <a:cxn ang="0">
                  <a:pos x="80" y="108"/>
                </a:cxn>
                <a:cxn ang="0">
                  <a:pos x="74" y="108"/>
                </a:cxn>
                <a:cxn ang="0">
                  <a:pos x="70" y="108"/>
                </a:cxn>
                <a:cxn ang="0">
                  <a:pos x="66" y="108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60" y="94"/>
                </a:cxn>
                <a:cxn ang="0">
                  <a:pos x="60" y="74"/>
                </a:cxn>
                <a:cxn ang="0">
                  <a:pos x="60" y="56"/>
                </a:cxn>
                <a:cxn ang="0">
                  <a:pos x="20" y="56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0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6"/>
                </a:cxn>
                <a:cxn ang="0">
                  <a:pos x="60" y="46"/>
                </a:cxn>
                <a:cxn ang="0">
                  <a:pos x="60" y="34"/>
                </a:cxn>
              </a:cxnLst>
              <a:rect l="0" t="0" r="r" b="b"/>
              <a:pathLst>
                <a:path w="80" h="108">
                  <a:moveTo>
                    <a:pt x="60" y="34"/>
                  </a:moveTo>
                  <a:lnTo>
                    <a:pt x="60" y="1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78" y="14"/>
                  </a:lnTo>
                  <a:lnTo>
                    <a:pt x="78" y="34"/>
                  </a:lnTo>
                  <a:lnTo>
                    <a:pt x="78" y="74"/>
                  </a:lnTo>
                  <a:lnTo>
                    <a:pt x="78" y="94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60" y="94"/>
                  </a:lnTo>
                  <a:lnTo>
                    <a:pt x="60" y="74"/>
                  </a:lnTo>
                  <a:lnTo>
                    <a:pt x="60" y="56"/>
                  </a:lnTo>
                  <a:lnTo>
                    <a:pt x="20" y="56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6"/>
                  </a:lnTo>
                  <a:lnTo>
                    <a:pt x="60" y="4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" name="Freeform 52"/>
            <p:cNvSpPr>
              <a:spLocks noEditPoints="1"/>
            </p:cNvSpPr>
            <p:nvPr/>
          </p:nvSpPr>
          <p:spPr bwMode="auto">
            <a:xfrm>
              <a:off x="4046" y="3032"/>
              <a:ext cx="98" cy="112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2" y="14"/>
                </a:cxn>
                <a:cxn ang="0">
                  <a:pos x="26" y="26"/>
                </a:cxn>
                <a:cxn ang="0">
                  <a:pos x="22" y="44"/>
                </a:cxn>
                <a:cxn ang="0">
                  <a:pos x="22" y="66"/>
                </a:cxn>
                <a:cxn ang="0">
                  <a:pos x="26" y="84"/>
                </a:cxn>
                <a:cxn ang="0">
                  <a:pos x="34" y="96"/>
                </a:cxn>
                <a:cxn ang="0">
                  <a:pos x="46" y="102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4" y="84"/>
                </a:cxn>
                <a:cxn ang="0">
                  <a:pos x="78" y="68"/>
                </a:cxn>
                <a:cxn ang="0">
                  <a:pos x="78" y="46"/>
                </a:cxn>
                <a:cxn ang="0">
                  <a:pos x="74" y="26"/>
                </a:cxn>
                <a:cxn ang="0">
                  <a:pos x="66" y="16"/>
                </a:cxn>
                <a:cxn ang="0">
                  <a:pos x="54" y="10"/>
                </a:cxn>
                <a:cxn ang="0">
                  <a:pos x="98" y="54"/>
                </a:cxn>
                <a:cxn ang="0">
                  <a:pos x="96" y="78"/>
                </a:cxn>
                <a:cxn ang="0">
                  <a:pos x="86" y="96"/>
                </a:cxn>
                <a:cxn ang="0">
                  <a:pos x="70" y="108"/>
                </a:cxn>
                <a:cxn ang="0">
                  <a:pos x="50" y="112"/>
                </a:cxn>
                <a:cxn ang="0">
                  <a:pos x="30" y="108"/>
                </a:cxn>
                <a:cxn ang="0">
                  <a:pos x="14" y="96"/>
                </a:cxn>
                <a:cxn ang="0">
                  <a:pos x="4" y="80"/>
                </a:cxn>
                <a:cxn ang="0">
                  <a:pos x="0" y="58"/>
                </a:cxn>
                <a:cxn ang="0">
                  <a:pos x="4" y="34"/>
                </a:cxn>
                <a:cxn ang="0">
                  <a:pos x="14" y="16"/>
                </a:cxn>
                <a:cxn ang="0">
                  <a:pos x="30" y="4"/>
                </a:cxn>
                <a:cxn ang="0">
                  <a:pos x="50" y="0"/>
                </a:cxn>
                <a:cxn ang="0">
                  <a:pos x="70" y="4"/>
                </a:cxn>
                <a:cxn ang="0">
                  <a:pos x="86" y="14"/>
                </a:cxn>
                <a:cxn ang="0">
                  <a:pos x="96" y="32"/>
                </a:cxn>
                <a:cxn ang="0">
                  <a:pos x="98" y="54"/>
                </a:cxn>
              </a:cxnLst>
              <a:rect l="0" t="0" r="r" b="b"/>
              <a:pathLst>
                <a:path w="98" h="112">
                  <a:moveTo>
                    <a:pt x="48" y="8"/>
                  </a:moveTo>
                  <a:lnTo>
                    <a:pt x="42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4"/>
                  </a:lnTo>
                  <a:lnTo>
                    <a:pt x="30" y="90"/>
                  </a:lnTo>
                  <a:lnTo>
                    <a:pt x="34" y="96"/>
                  </a:lnTo>
                  <a:lnTo>
                    <a:pt x="40" y="100"/>
                  </a:lnTo>
                  <a:lnTo>
                    <a:pt x="46" y="102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4" y="84"/>
                  </a:lnTo>
                  <a:lnTo>
                    <a:pt x="76" y="78"/>
                  </a:lnTo>
                  <a:lnTo>
                    <a:pt x="78" y="68"/>
                  </a:lnTo>
                  <a:lnTo>
                    <a:pt x="78" y="58"/>
                  </a:lnTo>
                  <a:lnTo>
                    <a:pt x="78" y="46"/>
                  </a:lnTo>
                  <a:lnTo>
                    <a:pt x="76" y="36"/>
                  </a:lnTo>
                  <a:lnTo>
                    <a:pt x="74" y="26"/>
                  </a:lnTo>
                  <a:lnTo>
                    <a:pt x="70" y="20"/>
                  </a:lnTo>
                  <a:lnTo>
                    <a:pt x="66" y="16"/>
                  </a:lnTo>
                  <a:lnTo>
                    <a:pt x="60" y="12"/>
                  </a:lnTo>
                  <a:lnTo>
                    <a:pt x="54" y="10"/>
                  </a:lnTo>
                  <a:lnTo>
                    <a:pt x="48" y="8"/>
                  </a:lnTo>
                  <a:close/>
                  <a:moveTo>
                    <a:pt x="98" y="54"/>
                  </a:moveTo>
                  <a:lnTo>
                    <a:pt x="98" y="66"/>
                  </a:lnTo>
                  <a:lnTo>
                    <a:pt x="96" y="78"/>
                  </a:lnTo>
                  <a:lnTo>
                    <a:pt x="90" y="88"/>
                  </a:lnTo>
                  <a:lnTo>
                    <a:pt x="86" y="96"/>
                  </a:lnTo>
                  <a:lnTo>
                    <a:pt x="78" y="102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50" y="112"/>
                  </a:lnTo>
                  <a:lnTo>
                    <a:pt x="40" y="110"/>
                  </a:lnTo>
                  <a:lnTo>
                    <a:pt x="30" y="108"/>
                  </a:lnTo>
                  <a:lnTo>
                    <a:pt x="22" y="102"/>
                  </a:lnTo>
                  <a:lnTo>
                    <a:pt x="14" y="96"/>
                  </a:lnTo>
                  <a:lnTo>
                    <a:pt x="8" y="88"/>
                  </a:lnTo>
                  <a:lnTo>
                    <a:pt x="4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0" y="22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4164" y="3034"/>
              <a:ext cx="83" cy="11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63" y="74"/>
                </a:cxn>
                <a:cxn ang="0">
                  <a:pos x="67" y="80"/>
                </a:cxn>
                <a:cxn ang="0">
                  <a:pos x="69" y="82"/>
                </a:cxn>
                <a:cxn ang="0">
                  <a:pos x="71" y="82"/>
                </a:cxn>
                <a:cxn ang="0">
                  <a:pos x="71" y="82"/>
                </a:cxn>
                <a:cxn ang="0">
                  <a:pos x="71" y="80"/>
                </a:cxn>
                <a:cxn ang="0">
                  <a:pos x="71" y="78"/>
                </a:cxn>
                <a:cxn ang="0">
                  <a:pos x="71" y="34"/>
                </a:cxn>
                <a:cxn ang="0">
                  <a:pos x="71" y="14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3" y="0"/>
                </a:cxn>
                <a:cxn ang="0">
                  <a:pos x="83" y="14"/>
                </a:cxn>
                <a:cxn ang="0">
                  <a:pos x="81" y="34"/>
                </a:cxn>
                <a:cxn ang="0">
                  <a:pos x="81" y="104"/>
                </a:cxn>
                <a:cxn ang="0">
                  <a:pos x="81" y="106"/>
                </a:cxn>
                <a:cxn ang="0">
                  <a:pos x="79" y="108"/>
                </a:cxn>
                <a:cxn ang="0">
                  <a:pos x="77" y="108"/>
                </a:cxn>
                <a:cxn ang="0">
                  <a:pos x="75" y="110"/>
                </a:cxn>
                <a:cxn ang="0">
                  <a:pos x="71" y="108"/>
                </a:cxn>
                <a:cxn ang="0">
                  <a:pos x="67" y="106"/>
                </a:cxn>
                <a:cxn ang="0">
                  <a:pos x="63" y="104"/>
                </a:cxn>
                <a:cxn ang="0">
                  <a:pos x="59" y="9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2" y="74"/>
                </a:cxn>
                <a:cxn ang="0">
                  <a:pos x="12" y="94"/>
                </a:cxn>
                <a:cxn ang="0">
                  <a:pos x="12" y="108"/>
                </a:cxn>
                <a:cxn ang="0">
                  <a:pos x="12" y="108"/>
                </a:cxn>
                <a:cxn ang="0">
                  <a:pos x="10" y="108"/>
                </a:cxn>
                <a:cxn ang="0">
                  <a:pos x="6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</a:cxnLst>
              <a:rect l="0" t="0" r="r" b="b"/>
              <a:pathLst>
                <a:path w="83" h="110">
                  <a:moveTo>
                    <a:pt x="0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63" y="74"/>
                  </a:lnTo>
                  <a:lnTo>
                    <a:pt x="67" y="80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1" y="78"/>
                  </a:lnTo>
                  <a:lnTo>
                    <a:pt x="71" y="34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81" y="3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79" y="108"/>
                  </a:lnTo>
                  <a:lnTo>
                    <a:pt x="77" y="108"/>
                  </a:lnTo>
                  <a:lnTo>
                    <a:pt x="75" y="110"/>
                  </a:lnTo>
                  <a:lnTo>
                    <a:pt x="71" y="108"/>
                  </a:lnTo>
                  <a:lnTo>
                    <a:pt x="67" y="106"/>
                  </a:lnTo>
                  <a:lnTo>
                    <a:pt x="63" y="104"/>
                  </a:lnTo>
                  <a:lnTo>
                    <a:pt x="59" y="9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74"/>
                  </a:lnTo>
                  <a:lnTo>
                    <a:pt x="12" y="94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" name="Freeform 50"/>
            <p:cNvSpPr>
              <a:spLocks/>
            </p:cNvSpPr>
            <p:nvPr/>
          </p:nvSpPr>
          <p:spPr bwMode="auto">
            <a:xfrm>
              <a:off x="4265" y="3034"/>
              <a:ext cx="90" cy="110"/>
            </a:xfrm>
            <a:custGeom>
              <a:avLst/>
              <a:gdLst/>
              <a:ahLst/>
              <a:cxnLst>
                <a:cxn ang="0">
                  <a:pos x="48" y="78"/>
                </a:cxn>
                <a:cxn ang="0">
                  <a:pos x="58" y="50"/>
                </a:cxn>
                <a:cxn ang="0">
                  <a:pos x="66" y="28"/>
                </a:cxn>
                <a:cxn ang="0">
                  <a:pos x="70" y="12"/>
                </a:cxn>
                <a:cxn ang="0">
                  <a:pos x="74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88" y="0"/>
                </a:cxn>
                <a:cxn ang="0">
                  <a:pos x="90" y="0"/>
                </a:cxn>
                <a:cxn ang="0">
                  <a:pos x="46" y="110"/>
                </a:cxn>
                <a:cxn ang="0">
                  <a:pos x="40" y="110"/>
                </a:cxn>
                <a:cxn ang="0">
                  <a:pos x="34" y="92"/>
                </a:cxn>
                <a:cxn ang="0">
                  <a:pos x="26" y="70"/>
                </a:cxn>
                <a:cxn ang="0">
                  <a:pos x="18" y="46"/>
                </a:cxn>
                <a:cxn ang="0">
                  <a:pos x="10" y="2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16"/>
                </a:cxn>
                <a:cxn ang="0">
                  <a:pos x="32" y="34"/>
                </a:cxn>
                <a:cxn ang="0">
                  <a:pos x="40" y="54"/>
                </a:cxn>
                <a:cxn ang="0">
                  <a:pos x="48" y="78"/>
                </a:cxn>
              </a:cxnLst>
              <a:rect l="0" t="0" r="r" b="b"/>
              <a:pathLst>
                <a:path w="90" h="110">
                  <a:moveTo>
                    <a:pt x="48" y="78"/>
                  </a:moveTo>
                  <a:lnTo>
                    <a:pt x="58" y="50"/>
                  </a:lnTo>
                  <a:lnTo>
                    <a:pt x="66" y="28"/>
                  </a:lnTo>
                  <a:lnTo>
                    <a:pt x="70" y="1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46" y="110"/>
                  </a:lnTo>
                  <a:lnTo>
                    <a:pt x="40" y="110"/>
                  </a:lnTo>
                  <a:lnTo>
                    <a:pt x="34" y="92"/>
                  </a:lnTo>
                  <a:lnTo>
                    <a:pt x="26" y="70"/>
                  </a:lnTo>
                  <a:lnTo>
                    <a:pt x="18" y="46"/>
                  </a:lnTo>
                  <a:lnTo>
                    <a:pt x="10" y="2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6"/>
                  </a:lnTo>
                  <a:lnTo>
                    <a:pt x="32" y="34"/>
                  </a:lnTo>
                  <a:lnTo>
                    <a:pt x="40" y="54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9" name="Freeform 49"/>
            <p:cNvSpPr>
              <a:spLocks noEditPoints="1"/>
            </p:cNvSpPr>
            <p:nvPr/>
          </p:nvSpPr>
          <p:spPr bwMode="auto">
            <a:xfrm>
              <a:off x="4373" y="3004"/>
              <a:ext cx="62" cy="13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8" y="10"/>
                </a:cxn>
                <a:cxn ang="0">
                  <a:pos x="26" y="18"/>
                </a:cxn>
                <a:cxn ang="0">
                  <a:pos x="24" y="20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20" y="16"/>
                </a:cxn>
                <a:cxn ang="0">
                  <a:pos x="20" y="14"/>
                </a:cxn>
                <a:cxn ang="0">
                  <a:pos x="38" y="0"/>
                </a:cxn>
                <a:cxn ang="0">
                  <a:pos x="20" y="104"/>
                </a:cxn>
                <a:cxn ang="0">
                  <a:pos x="20" y="118"/>
                </a:cxn>
                <a:cxn ang="0">
                  <a:pos x="22" y="126"/>
                </a:cxn>
                <a:cxn ang="0">
                  <a:pos x="30" y="126"/>
                </a:cxn>
                <a:cxn ang="0">
                  <a:pos x="40" y="126"/>
                </a:cxn>
                <a:cxn ang="0">
                  <a:pos x="50" y="126"/>
                </a:cxn>
                <a:cxn ang="0">
                  <a:pos x="56" y="126"/>
                </a:cxn>
                <a:cxn ang="0">
                  <a:pos x="62" y="124"/>
                </a:cxn>
                <a:cxn ang="0">
                  <a:pos x="62" y="126"/>
                </a:cxn>
                <a:cxn ang="0">
                  <a:pos x="62" y="128"/>
                </a:cxn>
                <a:cxn ang="0">
                  <a:pos x="62" y="132"/>
                </a:cxn>
                <a:cxn ang="0">
                  <a:pos x="62" y="134"/>
                </a:cxn>
                <a:cxn ang="0">
                  <a:pos x="62" y="138"/>
                </a:cxn>
                <a:cxn ang="0">
                  <a:pos x="62" y="138"/>
                </a:cxn>
                <a:cxn ang="0">
                  <a:pos x="58" y="138"/>
                </a:cxn>
                <a:cxn ang="0">
                  <a:pos x="54" y="138"/>
                </a:cxn>
                <a:cxn ang="0">
                  <a:pos x="12" y="138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2" y="124"/>
                </a:cxn>
                <a:cxn ang="0">
                  <a:pos x="2" y="104"/>
                </a:cxn>
                <a:cxn ang="0">
                  <a:pos x="2" y="6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52" y="30"/>
                </a:cxn>
                <a:cxn ang="0">
                  <a:pos x="56" y="30"/>
                </a:cxn>
                <a:cxn ang="0">
                  <a:pos x="60" y="30"/>
                </a:cxn>
                <a:cxn ang="0">
                  <a:pos x="62" y="30"/>
                </a:cxn>
                <a:cxn ang="0">
                  <a:pos x="60" y="34"/>
                </a:cxn>
                <a:cxn ang="0">
                  <a:pos x="60" y="36"/>
                </a:cxn>
                <a:cxn ang="0">
                  <a:pos x="60" y="38"/>
                </a:cxn>
                <a:cxn ang="0">
                  <a:pos x="62" y="40"/>
                </a:cxn>
                <a:cxn ang="0">
                  <a:pos x="60" y="42"/>
                </a:cxn>
                <a:cxn ang="0">
                  <a:pos x="40" y="40"/>
                </a:cxn>
                <a:cxn ang="0">
                  <a:pos x="22" y="40"/>
                </a:cxn>
                <a:cxn ang="0">
                  <a:pos x="20" y="48"/>
                </a:cxn>
                <a:cxn ang="0">
                  <a:pos x="20" y="64"/>
                </a:cxn>
                <a:cxn ang="0">
                  <a:pos x="20" y="76"/>
                </a:cxn>
                <a:cxn ang="0">
                  <a:pos x="36" y="76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0"/>
                </a:cxn>
                <a:cxn ang="0">
                  <a:pos x="52" y="84"/>
                </a:cxn>
                <a:cxn ang="0">
                  <a:pos x="52" y="86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4"/>
                </a:cxn>
                <a:cxn ang="0">
                  <a:pos x="20" y="104"/>
                </a:cxn>
              </a:cxnLst>
              <a:rect l="0" t="0" r="r" b="b"/>
              <a:pathLst>
                <a:path w="62" h="138">
                  <a:moveTo>
                    <a:pt x="38" y="0"/>
                  </a:moveTo>
                  <a:lnTo>
                    <a:pt x="48" y="10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38" y="0"/>
                  </a:lnTo>
                  <a:close/>
                  <a:moveTo>
                    <a:pt x="20" y="104"/>
                  </a:moveTo>
                  <a:lnTo>
                    <a:pt x="20" y="118"/>
                  </a:lnTo>
                  <a:lnTo>
                    <a:pt x="22" y="126"/>
                  </a:lnTo>
                  <a:lnTo>
                    <a:pt x="30" y="126"/>
                  </a:lnTo>
                  <a:lnTo>
                    <a:pt x="40" y="126"/>
                  </a:lnTo>
                  <a:lnTo>
                    <a:pt x="50" y="126"/>
                  </a:lnTo>
                  <a:lnTo>
                    <a:pt x="56" y="126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58" y="138"/>
                  </a:lnTo>
                  <a:lnTo>
                    <a:pt x="54" y="138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2" y="124"/>
                  </a:lnTo>
                  <a:lnTo>
                    <a:pt x="2" y="104"/>
                  </a:lnTo>
                  <a:lnTo>
                    <a:pt x="2" y="6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40" y="40"/>
                  </a:lnTo>
                  <a:lnTo>
                    <a:pt x="22" y="40"/>
                  </a:lnTo>
                  <a:lnTo>
                    <a:pt x="20" y="48"/>
                  </a:lnTo>
                  <a:lnTo>
                    <a:pt x="20" y="64"/>
                  </a:lnTo>
                  <a:lnTo>
                    <a:pt x="20" y="76"/>
                  </a:lnTo>
                  <a:lnTo>
                    <a:pt x="36" y="76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20" y="8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0" name="Freeform 48"/>
            <p:cNvSpPr>
              <a:spLocks noEditPoints="1"/>
            </p:cNvSpPr>
            <p:nvPr/>
          </p:nvSpPr>
          <p:spPr bwMode="auto">
            <a:xfrm>
              <a:off x="4455" y="3034"/>
              <a:ext cx="92" cy="108"/>
            </a:xfrm>
            <a:custGeom>
              <a:avLst/>
              <a:gdLst/>
              <a:ahLst/>
              <a:cxnLst>
                <a:cxn ang="0">
                  <a:pos x="20" y="92"/>
                </a:cxn>
                <a:cxn ang="0">
                  <a:pos x="22" y="96"/>
                </a:cxn>
                <a:cxn ang="0">
                  <a:pos x="24" y="98"/>
                </a:cxn>
                <a:cxn ang="0">
                  <a:pos x="28" y="98"/>
                </a:cxn>
                <a:cxn ang="0">
                  <a:pos x="36" y="98"/>
                </a:cxn>
                <a:cxn ang="0">
                  <a:pos x="44" y="98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0" y="92"/>
                </a:cxn>
                <a:cxn ang="0">
                  <a:pos x="64" y="88"/>
                </a:cxn>
                <a:cxn ang="0">
                  <a:pos x="68" y="80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70" y="48"/>
                </a:cxn>
                <a:cxn ang="0">
                  <a:pos x="68" y="38"/>
                </a:cxn>
                <a:cxn ang="0">
                  <a:pos x="64" y="28"/>
                </a:cxn>
                <a:cxn ang="0">
                  <a:pos x="60" y="22"/>
                </a:cxn>
                <a:cxn ang="0">
                  <a:pos x="56" y="16"/>
                </a:cxn>
                <a:cxn ang="0">
                  <a:pos x="50" y="12"/>
                </a:cxn>
                <a:cxn ang="0">
                  <a:pos x="42" y="8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20" y="9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6" y="8"/>
                </a:cxn>
                <a:cxn ang="0">
                  <a:pos x="76" y="16"/>
                </a:cxn>
                <a:cxn ang="0">
                  <a:pos x="82" y="24"/>
                </a:cxn>
                <a:cxn ang="0">
                  <a:pos x="88" y="34"/>
                </a:cxn>
                <a:cxn ang="0">
                  <a:pos x="90" y="44"/>
                </a:cxn>
                <a:cxn ang="0">
                  <a:pos x="92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80" y="92"/>
                </a:cxn>
                <a:cxn ang="0">
                  <a:pos x="74" y="98"/>
                </a:cxn>
                <a:cxn ang="0">
                  <a:pos x="68" y="102"/>
                </a:cxn>
                <a:cxn ang="0">
                  <a:pos x="60" y="104"/>
                </a:cxn>
                <a:cxn ang="0">
                  <a:pos x="54" y="106"/>
                </a:cxn>
                <a:cxn ang="0">
                  <a:pos x="48" y="108"/>
                </a:cxn>
                <a:cxn ang="0">
                  <a:pos x="40" y="108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18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" h="108">
                  <a:moveTo>
                    <a:pt x="20" y="92"/>
                  </a:moveTo>
                  <a:lnTo>
                    <a:pt x="22" y="96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6" y="98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0" y="92"/>
                  </a:lnTo>
                  <a:lnTo>
                    <a:pt x="64" y="88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4" y="28"/>
                  </a:lnTo>
                  <a:lnTo>
                    <a:pt x="60" y="22"/>
                  </a:lnTo>
                  <a:lnTo>
                    <a:pt x="56" y="16"/>
                  </a:lnTo>
                  <a:lnTo>
                    <a:pt x="50" y="12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20" y="92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6" y="16"/>
                  </a:lnTo>
                  <a:lnTo>
                    <a:pt x="82" y="24"/>
                  </a:lnTo>
                  <a:lnTo>
                    <a:pt x="88" y="34"/>
                  </a:lnTo>
                  <a:lnTo>
                    <a:pt x="90" y="44"/>
                  </a:lnTo>
                  <a:lnTo>
                    <a:pt x="92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80" y="92"/>
                  </a:lnTo>
                  <a:lnTo>
                    <a:pt x="74" y="98"/>
                  </a:lnTo>
                  <a:lnTo>
                    <a:pt x="68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8" y="108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" name="Freeform 47"/>
            <p:cNvSpPr>
              <a:spLocks/>
            </p:cNvSpPr>
            <p:nvPr/>
          </p:nvSpPr>
          <p:spPr bwMode="auto">
            <a:xfrm>
              <a:off x="4553" y="3034"/>
              <a:ext cx="80" cy="10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0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0" y="12"/>
                </a:cxn>
                <a:cxn ang="0">
                  <a:pos x="80" y="14"/>
                </a:cxn>
                <a:cxn ang="0">
                  <a:pos x="68" y="12"/>
                </a:cxn>
                <a:cxn ang="0">
                  <a:pos x="50" y="12"/>
                </a:cxn>
                <a:cxn ang="0">
                  <a:pos x="50" y="20"/>
                </a:cxn>
                <a:cxn ang="0">
                  <a:pos x="50" y="34"/>
                </a:cxn>
                <a:cxn ang="0">
                  <a:pos x="50" y="74"/>
                </a:cxn>
                <a:cxn ang="0">
                  <a:pos x="50" y="94"/>
                </a:cxn>
                <a:cxn ang="0">
                  <a:pos x="50" y="108"/>
                </a:cxn>
                <a:cxn ang="0">
                  <a:pos x="50" y="108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0" y="108"/>
                </a:cxn>
                <a:cxn ang="0">
                  <a:pos x="30" y="108"/>
                </a:cxn>
                <a:cxn ang="0">
                  <a:pos x="30" y="94"/>
                </a:cxn>
                <a:cxn ang="0">
                  <a:pos x="32" y="74"/>
                </a:cxn>
                <a:cxn ang="0">
                  <a:pos x="32" y="34"/>
                </a:cxn>
              </a:cxnLst>
              <a:rect l="0" t="0" r="r" b="b"/>
              <a:pathLst>
                <a:path w="80" h="108">
                  <a:moveTo>
                    <a:pt x="32" y="34"/>
                  </a:moveTo>
                  <a:lnTo>
                    <a:pt x="30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50" y="12"/>
                  </a:lnTo>
                  <a:lnTo>
                    <a:pt x="50" y="20"/>
                  </a:lnTo>
                  <a:lnTo>
                    <a:pt x="50" y="34"/>
                  </a:lnTo>
                  <a:lnTo>
                    <a:pt x="50" y="7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30" y="94"/>
                  </a:lnTo>
                  <a:lnTo>
                    <a:pt x="32" y="7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4653" y="3034"/>
              <a:ext cx="22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22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" name="Freeform 45"/>
            <p:cNvSpPr>
              <a:spLocks/>
            </p:cNvSpPr>
            <p:nvPr/>
          </p:nvSpPr>
          <p:spPr bwMode="auto">
            <a:xfrm>
              <a:off x="4693" y="3032"/>
              <a:ext cx="64" cy="112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46" y="92"/>
                </a:cxn>
                <a:cxn ang="0">
                  <a:pos x="46" y="76"/>
                </a:cxn>
                <a:cxn ang="0">
                  <a:pos x="40" y="66"/>
                </a:cxn>
                <a:cxn ang="0">
                  <a:pos x="28" y="60"/>
                </a:cxn>
                <a:cxn ang="0">
                  <a:pos x="22" y="56"/>
                </a:cxn>
                <a:cxn ang="0">
                  <a:pos x="12" y="50"/>
                </a:cxn>
                <a:cxn ang="0">
                  <a:pos x="8" y="42"/>
                </a:cxn>
                <a:cxn ang="0">
                  <a:pos x="4" y="34"/>
                </a:cxn>
                <a:cxn ang="0">
                  <a:pos x="4" y="22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8" y="8"/>
                </a:cxn>
                <a:cxn ang="0">
                  <a:pos x="58" y="16"/>
                </a:cxn>
                <a:cxn ang="0">
                  <a:pos x="54" y="26"/>
                </a:cxn>
                <a:cxn ang="0">
                  <a:pos x="46" y="14"/>
                </a:cxn>
                <a:cxn ang="0">
                  <a:pos x="32" y="8"/>
                </a:cxn>
                <a:cxn ang="0">
                  <a:pos x="22" y="12"/>
                </a:cxn>
                <a:cxn ang="0">
                  <a:pos x="20" y="24"/>
                </a:cxn>
                <a:cxn ang="0">
                  <a:pos x="24" y="36"/>
                </a:cxn>
                <a:cxn ang="0">
                  <a:pos x="36" y="46"/>
                </a:cxn>
                <a:cxn ang="0">
                  <a:pos x="44" y="48"/>
                </a:cxn>
                <a:cxn ang="0">
                  <a:pos x="50" y="54"/>
                </a:cxn>
                <a:cxn ang="0">
                  <a:pos x="58" y="60"/>
                </a:cxn>
                <a:cxn ang="0">
                  <a:pos x="62" y="68"/>
                </a:cxn>
                <a:cxn ang="0">
                  <a:pos x="64" y="78"/>
                </a:cxn>
                <a:cxn ang="0">
                  <a:pos x="62" y="90"/>
                </a:cxn>
                <a:cxn ang="0">
                  <a:pos x="56" y="102"/>
                </a:cxn>
                <a:cxn ang="0">
                  <a:pos x="44" y="108"/>
                </a:cxn>
                <a:cxn ang="0">
                  <a:pos x="30" y="112"/>
                </a:cxn>
                <a:cxn ang="0">
                  <a:pos x="14" y="110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8" y="90"/>
                </a:cxn>
                <a:cxn ang="0">
                  <a:pos x="24" y="100"/>
                </a:cxn>
              </a:cxnLst>
              <a:rect l="0" t="0" r="r" b="b"/>
              <a:pathLst>
                <a:path w="64" h="112">
                  <a:moveTo>
                    <a:pt x="30" y="102"/>
                  </a:moveTo>
                  <a:lnTo>
                    <a:pt x="38" y="102"/>
                  </a:lnTo>
                  <a:lnTo>
                    <a:pt x="42" y="98"/>
                  </a:lnTo>
                  <a:lnTo>
                    <a:pt x="46" y="92"/>
                  </a:lnTo>
                  <a:lnTo>
                    <a:pt x="46" y="84"/>
                  </a:lnTo>
                  <a:lnTo>
                    <a:pt x="46" y="76"/>
                  </a:lnTo>
                  <a:lnTo>
                    <a:pt x="44" y="70"/>
                  </a:lnTo>
                  <a:lnTo>
                    <a:pt x="40" y="66"/>
                  </a:lnTo>
                  <a:lnTo>
                    <a:pt x="34" y="62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58" y="1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2" y="20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4" y="36"/>
                  </a:lnTo>
                  <a:lnTo>
                    <a:pt x="28" y="42"/>
                  </a:lnTo>
                  <a:lnTo>
                    <a:pt x="36" y="46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0" y="54"/>
                  </a:lnTo>
                  <a:lnTo>
                    <a:pt x="54" y="56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2" y="68"/>
                  </a:lnTo>
                  <a:lnTo>
                    <a:pt x="64" y="72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62" y="90"/>
                  </a:lnTo>
                  <a:lnTo>
                    <a:pt x="60" y="96"/>
                  </a:lnTo>
                  <a:lnTo>
                    <a:pt x="56" y="102"/>
                  </a:lnTo>
                  <a:lnTo>
                    <a:pt x="50" y="106"/>
                  </a:lnTo>
                  <a:lnTo>
                    <a:pt x="44" y="108"/>
                  </a:lnTo>
                  <a:lnTo>
                    <a:pt x="38" y="110"/>
                  </a:lnTo>
                  <a:lnTo>
                    <a:pt x="30" y="112"/>
                  </a:lnTo>
                  <a:lnTo>
                    <a:pt x="22" y="110"/>
                  </a:lnTo>
                  <a:lnTo>
                    <a:pt x="14" y="110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6" y="96"/>
                  </a:lnTo>
                  <a:lnTo>
                    <a:pt x="24" y="100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4763" y="3032"/>
              <a:ext cx="85" cy="110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38" y="98"/>
                </a:cxn>
                <a:cxn ang="0">
                  <a:pos x="50" y="98"/>
                </a:cxn>
                <a:cxn ang="0">
                  <a:pos x="64" y="98"/>
                </a:cxn>
                <a:cxn ang="0">
                  <a:pos x="73" y="98"/>
                </a:cxn>
                <a:cxn ang="0">
                  <a:pos x="85" y="98"/>
                </a:cxn>
                <a:cxn ang="0">
                  <a:pos x="85" y="98"/>
                </a:cxn>
                <a:cxn ang="0">
                  <a:pos x="85" y="100"/>
                </a:cxn>
                <a:cxn ang="0">
                  <a:pos x="85" y="104"/>
                </a:cxn>
                <a:cxn ang="0">
                  <a:pos x="85" y="106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79" y="110"/>
                </a:cxn>
                <a:cxn ang="0">
                  <a:pos x="73" y="110"/>
                </a:cxn>
                <a:cxn ang="0">
                  <a:pos x="20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2" y="108"/>
                </a:cxn>
                <a:cxn ang="0">
                  <a:pos x="2" y="106"/>
                </a:cxn>
                <a:cxn ang="0">
                  <a:pos x="4" y="104"/>
                </a:cxn>
                <a:cxn ang="0">
                  <a:pos x="4" y="104"/>
                </a:cxn>
                <a:cxn ang="0">
                  <a:pos x="60" y="12"/>
                </a:cxn>
                <a:cxn ang="0">
                  <a:pos x="60" y="12"/>
                </a:cxn>
                <a:cxn ang="0">
                  <a:pos x="62" y="12"/>
                </a:cxn>
                <a:cxn ang="0">
                  <a:pos x="50" y="12"/>
                </a:cxn>
                <a:cxn ang="0">
                  <a:pos x="34" y="14"/>
                </a:cxn>
                <a:cxn ang="0">
                  <a:pos x="1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68" y="2"/>
                </a:cxn>
                <a:cxn ang="0">
                  <a:pos x="77" y="2"/>
                </a:cxn>
                <a:cxn ang="0">
                  <a:pos x="85" y="0"/>
                </a:cxn>
                <a:cxn ang="0">
                  <a:pos x="85" y="2"/>
                </a:cxn>
                <a:cxn ang="0">
                  <a:pos x="85" y="2"/>
                </a:cxn>
                <a:cxn ang="0">
                  <a:pos x="85" y="6"/>
                </a:cxn>
                <a:cxn ang="0">
                  <a:pos x="81" y="10"/>
                </a:cxn>
                <a:cxn ang="0">
                  <a:pos x="28" y="98"/>
                </a:cxn>
                <a:cxn ang="0">
                  <a:pos x="28" y="98"/>
                </a:cxn>
              </a:cxnLst>
              <a:rect l="0" t="0" r="r" b="b"/>
              <a:pathLst>
                <a:path w="85" h="110">
                  <a:moveTo>
                    <a:pt x="28" y="98"/>
                  </a:moveTo>
                  <a:lnTo>
                    <a:pt x="38" y="98"/>
                  </a:lnTo>
                  <a:lnTo>
                    <a:pt x="50" y="98"/>
                  </a:lnTo>
                  <a:lnTo>
                    <a:pt x="64" y="98"/>
                  </a:lnTo>
                  <a:lnTo>
                    <a:pt x="73" y="98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10"/>
                  </a:lnTo>
                  <a:lnTo>
                    <a:pt x="79" y="110"/>
                  </a:lnTo>
                  <a:lnTo>
                    <a:pt x="73" y="110"/>
                  </a:lnTo>
                  <a:lnTo>
                    <a:pt x="2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50" y="12"/>
                  </a:lnTo>
                  <a:lnTo>
                    <a:pt x="34" y="14"/>
                  </a:lnTo>
                  <a:lnTo>
                    <a:pt x="1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68" y="2"/>
                  </a:lnTo>
                  <a:lnTo>
                    <a:pt x="77" y="2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85" y="6"/>
                  </a:lnTo>
                  <a:lnTo>
                    <a:pt x="81" y="10"/>
                  </a:lnTo>
                  <a:lnTo>
                    <a:pt x="2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5" name="Freeform 43"/>
            <p:cNvSpPr>
              <a:spLocks/>
            </p:cNvSpPr>
            <p:nvPr/>
          </p:nvSpPr>
          <p:spPr bwMode="auto">
            <a:xfrm>
              <a:off x="4854" y="3034"/>
              <a:ext cx="80" cy="10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0" y="20"/>
                </a:cxn>
                <a:cxn ang="0">
                  <a:pos x="30" y="12"/>
                </a:cxn>
                <a:cxn ang="0">
                  <a:pos x="22" y="12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72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0" y="12"/>
                </a:cxn>
                <a:cxn ang="0">
                  <a:pos x="80" y="14"/>
                </a:cxn>
                <a:cxn ang="0">
                  <a:pos x="68" y="12"/>
                </a:cxn>
                <a:cxn ang="0">
                  <a:pos x="50" y="12"/>
                </a:cxn>
                <a:cxn ang="0">
                  <a:pos x="50" y="20"/>
                </a:cxn>
                <a:cxn ang="0">
                  <a:pos x="50" y="34"/>
                </a:cxn>
                <a:cxn ang="0">
                  <a:pos x="50" y="74"/>
                </a:cxn>
                <a:cxn ang="0">
                  <a:pos x="50" y="94"/>
                </a:cxn>
                <a:cxn ang="0">
                  <a:pos x="52" y="108"/>
                </a:cxn>
                <a:cxn ang="0">
                  <a:pos x="50" y="108"/>
                </a:cxn>
                <a:cxn ang="0">
                  <a:pos x="46" y="108"/>
                </a:cxn>
                <a:cxn ang="0">
                  <a:pos x="40" y="108"/>
                </a:cxn>
                <a:cxn ang="0">
                  <a:pos x="30" y="108"/>
                </a:cxn>
                <a:cxn ang="0">
                  <a:pos x="30" y="108"/>
                </a:cxn>
                <a:cxn ang="0">
                  <a:pos x="30" y="94"/>
                </a:cxn>
                <a:cxn ang="0">
                  <a:pos x="32" y="74"/>
                </a:cxn>
                <a:cxn ang="0">
                  <a:pos x="32" y="34"/>
                </a:cxn>
              </a:cxnLst>
              <a:rect l="0" t="0" r="r" b="b"/>
              <a:pathLst>
                <a:path w="80" h="108">
                  <a:moveTo>
                    <a:pt x="32" y="34"/>
                  </a:moveTo>
                  <a:lnTo>
                    <a:pt x="30" y="20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50" y="12"/>
                  </a:lnTo>
                  <a:lnTo>
                    <a:pt x="50" y="20"/>
                  </a:lnTo>
                  <a:lnTo>
                    <a:pt x="50" y="34"/>
                  </a:lnTo>
                  <a:lnTo>
                    <a:pt x="50" y="74"/>
                  </a:lnTo>
                  <a:lnTo>
                    <a:pt x="50" y="94"/>
                  </a:lnTo>
                  <a:lnTo>
                    <a:pt x="52" y="108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30" y="94"/>
                  </a:lnTo>
                  <a:lnTo>
                    <a:pt x="32" y="7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6" name="Freeform 42"/>
            <p:cNvSpPr>
              <a:spLocks/>
            </p:cNvSpPr>
            <p:nvPr/>
          </p:nvSpPr>
          <p:spPr bwMode="auto">
            <a:xfrm>
              <a:off x="4954" y="3034"/>
              <a:ext cx="84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8"/>
                </a:cxn>
                <a:cxn ang="0">
                  <a:pos x="22" y="48"/>
                </a:cxn>
                <a:cxn ang="0">
                  <a:pos x="24" y="48"/>
                </a:cxn>
                <a:cxn ang="0">
                  <a:pos x="28" y="42"/>
                </a:cxn>
                <a:cxn ang="0">
                  <a:pos x="32" y="36"/>
                </a:cxn>
                <a:cxn ang="0">
                  <a:pos x="38" y="30"/>
                </a:cxn>
                <a:cxn ang="0">
                  <a:pos x="42" y="26"/>
                </a:cxn>
                <a:cxn ang="0">
                  <a:pos x="46" y="20"/>
                </a:cxn>
                <a:cxn ang="0">
                  <a:pos x="52" y="12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2" y="0"/>
                </a:cxn>
                <a:cxn ang="0">
                  <a:pos x="58" y="26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84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64" y="108"/>
                </a:cxn>
                <a:cxn ang="0">
                  <a:pos x="60" y="108"/>
                </a:cxn>
                <a:cxn ang="0">
                  <a:pos x="54" y="100"/>
                </a:cxn>
                <a:cxn ang="0">
                  <a:pos x="46" y="88"/>
                </a:cxn>
                <a:cxn ang="0">
                  <a:pos x="38" y="76"/>
                </a:cxn>
                <a:cxn ang="0">
                  <a:pos x="32" y="66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84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8" y="42"/>
                  </a:lnTo>
                  <a:lnTo>
                    <a:pt x="32" y="36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2" y="12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58" y="26"/>
                  </a:lnTo>
                  <a:lnTo>
                    <a:pt x="40" y="4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4" y="100"/>
                  </a:lnTo>
                  <a:lnTo>
                    <a:pt x="46" y="88"/>
                  </a:lnTo>
                  <a:lnTo>
                    <a:pt x="38" y="76"/>
                  </a:lnTo>
                  <a:lnTo>
                    <a:pt x="32" y="66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7" name="Freeform 41"/>
            <p:cNvSpPr>
              <a:spLocks noEditPoints="1"/>
            </p:cNvSpPr>
            <p:nvPr/>
          </p:nvSpPr>
          <p:spPr bwMode="auto">
            <a:xfrm>
              <a:off x="5064" y="3004"/>
              <a:ext cx="62" cy="13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0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18" y="16"/>
                </a:cxn>
                <a:cxn ang="0">
                  <a:pos x="20" y="14"/>
                </a:cxn>
                <a:cxn ang="0">
                  <a:pos x="38" y="0"/>
                </a:cxn>
                <a:cxn ang="0">
                  <a:pos x="20" y="104"/>
                </a:cxn>
                <a:cxn ang="0">
                  <a:pos x="20" y="118"/>
                </a:cxn>
                <a:cxn ang="0">
                  <a:pos x="20" y="126"/>
                </a:cxn>
                <a:cxn ang="0">
                  <a:pos x="30" y="126"/>
                </a:cxn>
                <a:cxn ang="0">
                  <a:pos x="40" y="126"/>
                </a:cxn>
                <a:cxn ang="0">
                  <a:pos x="48" y="126"/>
                </a:cxn>
                <a:cxn ang="0">
                  <a:pos x="56" y="126"/>
                </a:cxn>
                <a:cxn ang="0">
                  <a:pos x="62" y="124"/>
                </a:cxn>
                <a:cxn ang="0">
                  <a:pos x="62" y="126"/>
                </a:cxn>
                <a:cxn ang="0">
                  <a:pos x="62" y="128"/>
                </a:cxn>
                <a:cxn ang="0">
                  <a:pos x="62" y="132"/>
                </a:cxn>
                <a:cxn ang="0">
                  <a:pos x="62" y="134"/>
                </a:cxn>
                <a:cxn ang="0">
                  <a:pos x="62" y="138"/>
                </a:cxn>
                <a:cxn ang="0">
                  <a:pos x="62" y="138"/>
                </a:cxn>
                <a:cxn ang="0">
                  <a:pos x="58" y="138"/>
                </a:cxn>
                <a:cxn ang="0">
                  <a:pos x="52" y="138"/>
                </a:cxn>
                <a:cxn ang="0">
                  <a:pos x="10" y="138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0" y="124"/>
                </a:cxn>
                <a:cxn ang="0">
                  <a:pos x="0" y="104"/>
                </a:cxn>
                <a:cxn ang="0">
                  <a:pos x="0" y="64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0" y="30"/>
                </a:cxn>
                <a:cxn ang="0">
                  <a:pos x="52" y="30"/>
                </a:cxn>
                <a:cxn ang="0">
                  <a:pos x="56" y="3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4"/>
                </a:cxn>
                <a:cxn ang="0">
                  <a:pos x="60" y="36"/>
                </a:cxn>
                <a:cxn ang="0">
                  <a:pos x="60" y="38"/>
                </a:cxn>
                <a:cxn ang="0">
                  <a:pos x="60" y="40"/>
                </a:cxn>
                <a:cxn ang="0">
                  <a:pos x="60" y="42"/>
                </a:cxn>
                <a:cxn ang="0">
                  <a:pos x="40" y="40"/>
                </a:cxn>
                <a:cxn ang="0">
                  <a:pos x="20" y="40"/>
                </a:cxn>
                <a:cxn ang="0">
                  <a:pos x="20" y="48"/>
                </a:cxn>
                <a:cxn ang="0">
                  <a:pos x="20" y="64"/>
                </a:cxn>
                <a:cxn ang="0">
                  <a:pos x="20" y="76"/>
                </a:cxn>
                <a:cxn ang="0">
                  <a:pos x="34" y="76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0"/>
                </a:cxn>
                <a:cxn ang="0">
                  <a:pos x="52" y="84"/>
                </a:cxn>
                <a:cxn ang="0">
                  <a:pos x="52" y="86"/>
                </a:cxn>
                <a:cxn ang="0">
                  <a:pos x="52" y="86"/>
                </a:cxn>
                <a:cxn ang="0">
                  <a:pos x="36" y="86"/>
                </a:cxn>
                <a:cxn ang="0">
                  <a:pos x="20" y="84"/>
                </a:cxn>
                <a:cxn ang="0">
                  <a:pos x="20" y="104"/>
                </a:cxn>
              </a:cxnLst>
              <a:rect l="0" t="0" r="r" b="b"/>
              <a:pathLst>
                <a:path w="62" h="138">
                  <a:moveTo>
                    <a:pt x="38" y="0"/>
                  </a:moveTo>
                  <a:lnTo>
                    <a:pt x="46" y="10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38" y="0"/>
                  </a:lnTo>
                  <a:close/>
                  <a:moveTo>
                    <a:pt x="20" y="104"/>
                  </a:moveTo>
                  <a:lnTo>
                    <a:pt x="20" y="118"/>
                  </a:lnTo>
                  <a:lnTo>
                    <a:pt x="20" y="126"/>
                  </a:lnTo>
                  <a:lnTo>
                    <a:pt x="30" y="126"/>
                  </a:lnTo>
                  <a:lnTo>
                    <a:pt x="40" y="126"/>
                  </a:lnTo>
                  <a:lnTo>
                    <a:pt x="48" y="126"/>
                  </a:lnTo>
                  <a:lnTo>
                    <a:pt x="56" y="126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58" y="138"/>
                  </a:lnTo>
                  <a:lnTo>
                    <a:pt x="52" y="138"/>
                  </a:lnTo>
                  <a:lnTo>
                    <a:pt x="10" y="138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40" y="40"/>
                  </a:lnTo>
                  <a:lnTo>
                    <a:pt x="20" y="40"/>
                  </a:lnTo>
                  <a:lnTo>
                    <a:pt x="20" y="48"/>
                  </a:lnTo>
                  <a:lnTo>
                    <a:pt x="20" y="64"/>
                  </a:lnTo>
                  <a:lnTo>
                    <a:pt x="20" y="76"/>
                  </a:lnTo>
                  <a:lnTo>
                    <a:pt x="34" y="76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36" y="86"/>
                  </a:lnTo>
                  <a:lnTo>
                    <a:pt x="20" y="8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8" name="Freeform 40"/>
            <p:cNvSpPr>
              <a:spLocks noEditPoints="1"/>
            </p:cNvSpPr>
            <p:nvPr/>
          </p:nvSpPr>
          <p:spPr bwMode="auto">
            <a:xfrm>
              <a:off x="5146" y="3032"/>
              <a:ext cx="68" cy="11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56"/>
                </a:cxn>
                <a:cxn ang="0">
                  <a:pos x="38" y="54"/>
                </a:cxn>
                <a:cxn ang="0">
                  <a:pos x="44" y="50"/>
                </a:cxn>
                <a:cxn ang="0">
                  <a:pos x="46" y="42"/>
                </a:cxn>
                <a:cxn ang="0">
                  <a:pos x="48" y="32"/>
                </a:cxn>
                <a:cxn ang="0">
                  <a:pos x="46" y="20"/>
                </a:cxn>
                <a:cxn ang="0">
                  <a:pos x="44" y="12"/>
                </a:cxn>
                <a:cxn ang="0">
                  <a:pos x="38" y="8"/>
                </a:cxn>
                <a:cxn ang="0">
                  <a:pos x="32" y="8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" y="36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40" y="2"/>
                </a:cxn>
                <a:cxn ang="0">
                  <a:pos x="48" y="4"/>
                </a:cxn>
                <a:cxn ang="0">
                  <a:pos x="56" y="6"/>
                </a:cxn>
                <a:cxn ang="0">
                  <a:pos x="60" y="10"/>
                </a:cxn>
                <a:cxn ang="0">
                  <a:pos x="64" y="16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8" y="28"/>
                </a:cxn>
                <a:cxn ang="0">
                  <a:pos x="66" y="34"/>
                </a:cxn>
                <a:cxn ang="0">
                  <a:pos x="64" y="40"/>
                </a:cxn>
                <a:cxn ang="0">
                  <a:pos x="62" y="46"/>
                </a:cxn>
                <a:cxn ang="0">
                  <a:pos x="58" y="50"/>
                </a:cxn>
                <a:cxn ang="0">
                  <a:pos x="54" y="56"/>
                </a:cxn>
                <a:cxn ang="0">
                  <a:pos x="46" y="60"/>
                </a:cxn>
                <a:cxn ang="0">
                  <a:pos x="40" y="62"/>
                </a:cxn>
                <a:cxn ang="0">
                  <a:pos x="30" y="62"/>
                </a:cxn>
                <a:cxn ang="0">
                  <a:pos x="24" y="62"/>
                </a:cxn>
                <a:cxn ang="0">
                  <a:pos x="20" y="60"/>
                </a:cxn>
                <a:cxn ang="0">
                  <a:pos x="20" y="76"/>
                </a:cxn>
                <a:cxn ang="0">
                  <a:pos x="20" y="96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6" y="110"/>
                </a:cxn>
                <a:cxn ang="0">
                  <a:pos x="10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2" y="36"/>
                </a:cxn>
              </a:cxnLst>
              <a:rect l="0" t="0" r="r" b="b"/>
              <a:pathLst>
                <a:path w="68" h="110">
                  <a:moveTo>
                    <a:pt x="20" y="16"/>
                  </a:moveTo>
                  <a:lnTo>
                    <a:pt x="20" y="54"/>
                  </a:lnTo>
                  <a:lnTo>
                    <a:pt x="24" y="54"/>
                  </a:lnTo>
                  <a:lnTo>
                    <a:pt x="30" y="56"/>
                  </a:lnTo>
                  <a:lnTo>
                    <a:pt x="38" y="54"/>
                  </a:lnTo>
                  <a:lnTo>
                    <a:pt x="44" y="50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4" y="12"/>
                  </a:lnTo>
                  <a:lnTo>
                    <a:pt x="38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close/>
                  <a:moveTo>
                    <a:pt x="2" y="36"/>
                  </a:moveTo>
                  <a:lnTo>
                    <a:pt x="0" y="16"/>
                  </a:lnTo>
                  <a:lnTo>
                    <a:pt x="0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6"/>
                  </a:lnTo>
                  <a:lnTo>
                    <a:pt x="46" y="60"/>
                  </a:lnTo>
                  <a:lnTo>
                    <a:pt x="40" y="62"/>
                  </a:lnTo>
                  <a:lnTo>
                    <a:pt x="30" y="62"/>
                  </a:lnTo>
                  <a:lnTo>
                    <a:pt x="24" y="62"/>
                  </a:lnTo>
                  <a:lnTo>
                    <a:pt x="20" y="60"/>
                  </a:lnTo>
                  <a:lnTo>
                    <a:pt x="20" y="76"/>
                  </a:lnTo>
                  <a:lnTo>
                    <a:pt x="20" y="96"/>
                  </a:lnTo>
                  <a:lnTo>
                    <a:pt x="20" y="110"/>
                  </a:lnTo>
                  <a:lnTo>
                    <a:pt x="16" y="110"/>
                  </a:lnTo>
                  <a:lnTo>
                    <a:pt x="1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9" name="Freeform 39"/>
            <p:cNvSpPr>
              <a:spLocks/>
            </p:cNvSpPr>
            <p:nvPr/>
          </p:nvSpPr>
          <p:spPr bwMode="auto">
            <a:xfrm>
              <a:off x="5216" y="3032"/>
              <a:ext cx="86" cy="110"/>
            </a:xfrm>
            <a:custGeom>
              <a:avLst/>
              <a:gdLst/>
              <a:ahLst/>
              <a:cxnLst>
                <a:cxn ang="0">
                  <a:pos x="28" y="98"/>
                </a:cxn>
                <a:cxn ang="0">
                  <a:pos x="38" y="98"/>
                </a:cxn>
                <a:cxn ang="0">
                  <a:pos x="50" y="98"/>
                </a:cxn>
                <a:cxn ang="0">
                  <a:pos x="64" y="98"/>
                </a:cxn>
                <a:cxn ang="0">
                  <a:pos x="76" y="98"/>
                </a:cxn>
                <a:cxn ang="0">
                  <a:pos x="86" y="98"/>
                </a:cxn>
                <a:cxn ang="0">
                  <a:pos x="86" y="98"/>
                </a:cxn>
                <a:cxn ang="0">
                  <a:pos x="86" y="100"/>
                </a:cxn>
                <a:cxn ang="0">
                  <a:pos x="86" y="104"/>
                </a:cxn>
                <a:cxn ang="0">
                  <a:pos x="86" y="106"/>
                </a:cxn>
                <a:cxn ang="0">
                  <a:pos x="86" y="110"/>
                </a:cxn>
                <a:cxn ang="0">
                  <a:pos x="86" y="110"/>
                </a:cxn>
                <a:cxn ang="0">
                  <a:pos x="82" y="110"/>
                </a:cxn>
                <a:cxn ang="0">
                  <a:pos x="76" y="110"/>
                </a:cxn>
                <a:cxn ang="0">
                  <a:pos x="20" y="110"/>
                </a:cxn>
                <a:cxn ang="0">
                  <a:pos x="2" y="110"/>
                </a:cxn>
                <a:cxn ang="0">
                  <a:pos x="0" y="110"/>
                </a:cxn>
                <a:cxn ang="0">
                  <a:pos x="2" y="108"/>
                </a:cxn>
                <a:cxn ang="0">
                  <a:pos x="4" y="106"/>
                </a:cxn>
                <a:cxn ang="0">
                  <a:pos x="4" y="104"/>
                </a:cxn>
                <a:cxn ang="0">
                  <a:pos x="4" y="104"/>
                </a:cxn>
                <a:cxn ang="0">
                  <a:pos x="60" y="12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50" y="12"/>
                </a:cxn>
                <a:cxn ang="0">
                  <a:pos x="34" y="14"/>
                </a:cxn>
                <a:cxn ang="0">
                  <a:pos x="18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68" y="2"/>
                </a:cxn>
                <a:cxn ang="0">
                  <a:pos x="78" y="2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6" y="2"/>
                </a:cxn>
                <a:cxn ang="0">
                  <a:pos x="86" y="6"/>
                </a:cxn>
                <a:cxn ang="0">
                  <a:pos x="82" y="10"/>
                </a:cxn>
                <a:cxn ang="0">
                  <a:pos x="28" y="98"/>
                </a:cxn>
                <a:cxn ang="0">
                  <a:pos x="28" y="98"/>
                </a:cxn>
              </a:cxnLst>
              <a:rect l="0" t="0" r="r" b="b"/>
              <a:pathLst>
                <a:path w="86" h="110">
                  <a:moveTo>
                    <a:pt x="28" y="98"/>
                  </a:moveTo>
                  <a:lnTo>
                    <a:pt x="38" y="98"/>
                  </a:lnTo>
                  <a:lnTo>
                    <a:pt x="50" y="98"/>
                  </a:lnTo>
                  <a:lnTo>
                    <a:pt x="64" y="98"/>
                  </a:lnTo>
                  <a:lnTo>
                    <a:pt x="76" y="98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10"/>
                  </a:lnTo>
                  <a:lnTo>
                    <a:pt x="82" y="110"/>
                  </a:lnTo>
                  <a:lnTo>
                    <a:pt x="76" y="110"/>
                  </a:lnTo>
                  <a:lnTo>
                    <a:pt x="20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50" y="12"/>
                  </a:lnTo>
                  <a:lnTo>
                    <a:pt x="34" y="14"/>
                  </a:lnTo>
                  <a:lnTo>
                    <a:pt x="18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68" y="2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2" y="10"/>
                  </a:lnTo>
                  <a:lnTo>
                    <a:pt x="28" y="9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0" name="Freeform 38"/>
            <p:cNvSpPr>
              <a:spLocks noEditPoints="1"/>
            </p:cNvSpPr>
            <p:nvPr/>
          </p:nvSpPr>
          <p:spPr bwMode="auto">
            <a:xfrm>
              <a:off x="5312" y="3002"/>
              <a:ext cx="98" cy="142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0"/>
                </a:cxn>
                <a:cxn ang="0">
                  <a:pos x="52" y="24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50" y="22"/>
                </a:cxn>
                <a:cxn ang="0">
                  <a:pos x="50" y="22"/>
                </a:cxn>
                <a:cxn ang="0">
                  <a:pos x="60" y="2"/>
                </a:cxn>
                <a:cxn ang="0">
                  <a:pos x="64" y="2"/>
                </a:cxn>
                <a:cxn ang="0">
                  <a:pos x="48" y="2"/>
                </a:cxn>
                <a:cxn ang="0">
                  <a:pos x="50" y="6"/>
                </a:cxn>
                <a:cxn ang="0">
                  <a:pos x="48" y="10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40" y="2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42" y="40"/>
                </a:cxn>
                <a:cxn ang="0">
                  <a:pos x="32" y="44"/>
                </a:cxn>
                <a:cxn ang="0">
                  <a:pos x="26" y="56"/>
                </a:cxn>
                <a:cxn ang="0">
                  <a:pos x="22" y="74"/>
                </a:cxn>
                <a:cxn ang="0">
                  <a:pos x="22" y="96"/>
                </a:cxn>
                <a:cxn ang="0">
                  <a:pos x="26" y="114"/>
                </a:cxn>
                <a:cxn ang="0">
                  <a:pos x="34" y="126"/>
                </a:cxn>
                <a:cxn ang="0">
                  <a:pos x="46" y="132"/>
                </a:cxn>
                <a:cxn ang="0">
                  <a:pos x="58" y="132"/>
                </a:cxn>
                <a:cxn ang="0">
                  <a:pos x="68" y="126"/>
                </a:cxn>
                <a:cxn ang="0">
                  <a:pos x="74" y="114"/>
                </a:cxn>
                <a:cxn ang="0">
                  <a:pos x="78" y="98"/>
                </a:cxn>
                <a:cxn ang="0">
                  <a:pos x="78" y="76"/>
                </a:cxn>
                <a:cxn ang="0">
                  <a:pos x="74" y="56"/>
                </a:cxn>
                <a:cxn ang="0">
                  <a:pos x="66" y="46"/>
                </a:cxn>
                <a:cxn ang="0">
                  <a:pos x="54" y="40"/>
                </a:cxn>
                <a:cxn ang="0">
                  <a:pos x="98" y="84"/>
                </a:cxn>
                <a:cxn ang="0">
                  <a:pos x="96" y="108"/>
                </a:cxn>
                <a:cxn ang="0">
                  <a:pos x="86" y="126"/>
                </a:cxn>
                <a:cxn ang="0">
                  <a:pos x="70" y="138"/>
                </a:cxn>
                <a:cxn ang="0">
                  <a:pos x="50" y="142"/>
                </a:cxn>
                <a:cxn ang="0">
                  <a:pos x="30" y="138"/>
                </a:cxn>
                <a:cxn ang="0">
                  <a:pos x="14" y="126"/>
                </a:cxn>
                <a:cxn ang="0">
                  <a:pos x="4" y="110"/>
                </a:cxn>
                <a:cxn ang="0">
                  <a:pos x="0" y="88"/>
                </a:cxn>
                <a:cxn ang="0">
                  <a:pos x="4" y="64"/>
                </a:cxn>
                <a:cxn ang="0">
                  <a:pos x="14" y="46"/>
                </a:cxn>
                <a:cxn ang="0">
                  <a:pos x="30" y="34"/>
                </a:cxn>
                <a:cxn ang="0">
                  <a:pos x="50" y="30"/>
                </a:cxn>
                <a:cxn ang="0">
                  <a:pos x="70" y="34"/>
                </a:cxn>
                <a:cxn ang="0">
                  <a:pos x="86" y="44"/>
                </a:cxn>
                <a:cxn ang="0">
                  <a:pos x="96" y="62"/>
                </a:cxn>
                <a:cxn ang="0">
                  <a:pos x="98" y="84"/>
                </a:cxn>
              </a:cxnLst>
              <a:rect l="0" t="0" r="r" b="b"/>
              <a:pathLst>
                <a:path w="98" h="142">
                  <a:moveTo>
                    <a:pt x="66" y="2"/>
                  </a:moveTo>
                  <a:lnTo>
                    <a:pt x="68" y="4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6" y="2"/>
                  </a:lnTo>
                  <a:close/>
                  <a:moveTo>
                    <a:pt x="48" y="2"/>
                  </a:moveTo>
                  <a:lnTo>
                    <a:pt x="48" y="4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close/>
                  <a:moveTo>
                    <a:pt x="48" y="38"/>
                  </a:moveTo>
                  <a:lnTo>
                    <a:pt x="42" y="40"/>
                  </a:lnTo>
                  <a:lnTo>
                    <a:pt x="36" y="42"/>
                  </a:lnTo>
                  <a:lnTo>
                    <a:pt x="32" y="44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4" y="64"/>
                  </a:lnTo>
                  <a:lnTo>
                    <a:pt x="22" y="74"/>
                  </a:lnTo>
                  <a:lnTo>
                    <a:pt x="22" y="84"/>
                  </a:lnTo>
                  <a:lnTo>
                    <a:pt x="22" y="96"/>
                  </a:lnTo>
                  <a:lnTo>
                    <a:pt x="24" y="106"/>
                  </a:lnTo>
                  <a:lnTo>
                    <a:pt x="26" y="114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40" y="130"/>
                  </a:lnTo>
                  <a:lnTo>
                    <a:pt x="46" y="132"/>
                  </a:lnTo>
                  <a:lnTo>
                    <a:pt x="52" y="132"/>
                  </a:lnTo>
                  <a:lnTo>
                    <a:pt x="58" y="132"/>
                  </a:lnTo>
                  <a:lnTo>
                    <a:pt x="64" y="130"/>
                  </a:lnTo>
                  <a:lnTo>
                    <a:pt x="68" y="126"/>
                  </a:lnTo>
                  <a:lnTo>
                    <a:pt x="72" y="122"/>
                  </a:lnTo>
                  <a:lnTo>
                    <a:pt x="74" y="114"/>
                  </a:lnTo>
                  <a:lnTo>
                    <a:pt x="76" y="108"/>
                  </a:lnTo>
                  <a:lnTo>
                    <a:pt x="78" y="98"/>
                  </a:lnTo>
                  <a:lnTo>
                    <a:pt x="78" y="88"/>
                  </a:lnTo>
                  <a:lnTo>
                    <a:pt x="78" y="76"/>
                  </a:lnTo>
                  <a:lnTo>
                    <a:pt x="76" y="66"/>
                  </a:lnTo>
                  <a:lnTo>
                    <a:pt x="74" y="56"/>
                  </a:lnTo>
                  <a:lnTo>
                    <a:pt x="70" y="50"/>
                  </a:lnTo>
                  <a:lnTo>
                    <a:pt x="66" y="46"/>
                  </a:lnTo>
                  <a:lnTo>
                    <a:pt x="60" y="42"/>
                  </a:lnTo>
                  <a:lnTo>
                    <a:pt x="54" y="40"/>
                  </a:lnTo>
                  <a:lnTo>
                    <a:pt x="48" y="38"/>
                  </a:lnTo>
                  <a:close/>
                  <a:moveTo>
                    <a:pt x="98" y="84"/>
                  </a:moveTo>
                  <a:lnTo>
                    <a:pt x="98" y="96"/>
                  </a:lnTo>
                  <a:lnTo>
                    <a:pt x="96" y="108"/>
                  </a:lnTo>
                  <a:lnTo>
                    <a:pt x="90" y="118"/>
                  </a:lnTo>
                  <a:lnTo>
                    <a:pt x="86" y="126"/>
                  </a:lnTo>
                  <a:lnTo>
                    <a:pt x="78" y="132"/>
                  </a:lnTo>
                  <a:lnTo>
                    <a:pt x="70" y="138"/>
                  </a:lnTo>
                  <a:lnTo>
                    <a:pt x="60" y="140"/>
                  </a:lnTo>
                  <a:lnTo>
                    <a:pt x="50" y="142"/>
                  </a:lnTo>
                  <a:lnTo>
                    <a:pt x="40" y="140"/>
                  </a:lnTo>
                  <a:lnTo>
                    <a:pt x="30" y="138"/>
                  </a:lnTo>
                  <a:lnTo>
                    <a:pt x="22" y="132"/>
                  </a:lnTo>
                  <a:lnTo>
                    <a:pt x="14" y="126"/>
                  </a:lnTo>
                  <a:lnTo>
                    <a:pt x="8" y="118"/>
                  </a:lnTo>
                  <a:lnTo>
                    <a:pt x="4" y="110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2" y="76"/>
                  </a:lnTo>
                  <a:lnTo>
                    <a:pt x="4" y="64"/>
                  </a:lnTo>
                  <a:lnTo>
                    <a:pt x="8" y="54"/>
                  </a:lnTo>
                  <a:lnTo>
                    <a:pt x="14" y="46"/>
                  </a:lnTo>
                  <a:lnTo>
                    <a:pt x="22" y="38"/>
                  </a:lnTo>
                  <a:lnTo>
                    <a:pt x="30" y="34"/>
                  </a:lnTo>
                  <a:lnTo>
                    <a:pt x="38" y="30"/>
                  </a:lnTo>
                  <a:lnTo>
                    <a:pt x="50" y="30"/>
                  </a:lnTo>
                  <a:lnTo>
                    <a:pt x="60" y="30"/>
                  </a:lnTo>
                  <a:lnTo>
                    <a:pt x="70" y="34"/>
                  </a:lnTo>
                  <a:lnTo>
                    <a:pt x="78" y="38"/>
                  </a:lnTo>
                  <a:lnTo>
                    <a:pt x="86" y="44"/>
                  </a:lnTo>
                  <a:lnTo>
                    <a:pt x="90" y="52"/>
                  </a:lnTo>
                  <a:lnTo>
                    <a:pt x="96" y="62"/>
                  </a:lnTo>
                  <a:lnTo>
                    <a:pt x="98" y="72"/>
                  </a:lnTo>
                  <a:lnTo>
                    <a:pt x="98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1" name="Freeform 37"/>
            <p:cNvSpPr>
              <a:spLocks/>
            </p:cNvSpPr>
            <p:nvPr/>
          </p:nvSpPr>
          <p:spPr bwMode="auto">
            <a:xfrm>
              <a:off x="5465" y="3034"/>
              <a:ext cx="84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48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8" y="42"/>
                </a:cxn>
                <a:cxn ang="0">
                  <a:pos x="32" y="36"/>
                </a:cxn>
                <a:cxn ang="0">
                  <a:pos x="38" y="30"/>
                </a:cxn>
                <a:cxn ang="0">
                  <a:pos x="42" y="26"/>
                </a:cxn>
                <a:cxn ang="0">
                  <a:pos x="46" y="20"/>
                </a:cxn>
                <a:cxn ang="0">
                  <a:pos x="52" y="12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2" y="0"/>
                </a:cxn>
                <a:cxn ang="0">
                  <a:pos x="56" y="26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84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64" y="108"/>
                </a:cxn>
                <a:cxn ang="0">
                  <a:pos x="60" y="108"/>
                </a:cxn>
                <a:cxn ang="0">
                  <a:pos x="54" y="100"/>
                </a:cxn>
                <a:cxn ang="0">
                  <a:pos x="46" y="88"/>
                </a:cxn>
                <a:cxn ang="0">
                  <a:pos x="38" y="76"/>
                </a:cxn>
                <a:cxn ang="0">
                  <a:pos x="32" y="66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16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84" h="108">
                  <a:moveTo>
                    <a:pt x="2" y="3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2"/>
                  </a:lnTo>
                  <a:lnTo>
                    <a:pt x="32" y="36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2" y="12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56" y="26"/>
                  </a:lnTo>
                  <a:lnTo>
                    <a:pt x="38" y="4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4" y="100"/>
                  </a:lnTo>
                  <a:lnTo>
                    <a:pt x="46" y="88"/>
                  </a:lnTo>
                  <a:lnTo>
                    <a:pt x="38" y="76"/>
                  </a:lnTo>
                  <a:lnTo>
                    <a:pt x="32" y="66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2" name="Freeform 36"/>
            <p:cNvSpPr>
              <a:spLocks noEditPoints="1"/>
            </p:cNvSpPr>
            <p:nvPr/>
          </p:nvSpPr>
          <p:spPr bwMode="auto">
            <a:xfrm>
              <a:off x="5557" y="3032"/>
              <a:ext cx="94" cy="110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30" y="64"/>
                </a:cxn>
                <a:cxn ang="0">
                  <a:pos x="34" y="64"/>
                </a:cxn>
                <a:cxn ang="0">
                  <a:pos x="38" y="64"/>
                </a:cxn>
                <a:cxn ang="0">
                  <a:pos x="42" y="64"/>
                </a:cxn>
                <a:cxn ang="0">
                  <a:pos x="46" y="64"/>
                </a:cxn>
                <a:cxn ang="0">
                  <a:pos x="52" y="64"/>
                </a:cxn>
                <a:cxn ang="0">
                  <a:pos x="58" y="64"/>
                </a:cxn>
                <a:cxn ang="0">
                  <a:pos x="44" y="26"/>
                </a:cxn>
                <a:cxn ang="0">
                  <a:pos x="26" y="72"/>
                </a:cxn>
                <a:cxn ang="0">
                  <a:pos x="20" y="94"/>
                </a:cxn>
                <a:cxn ang="0">
                  <a:pos x="16" y="110"/>
                </a:cxn>
                <a:cxn ang="0">
                  <a:pos x="12" y="110"/>
                </a:cxn>
                <a:cxn ang="0">
                  <a:pos x="8" y="110"/>
                </a:cxn>
                <a:cxn ang="0">
                  <a:pos x="4" y="110"/>
                </a:cxn>
                <a:cxn ang="0">
                  <a:pos x="0" y="110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0" y="16"/>
                </a:cxn>
                <a:cxn ang="0">
                  <a:pos x="68" y="38"/>
                </a:cxn>
                <a:cxn ang="0">
                  <a:pos x="76" y="64"/>
                </a:cxn>
                <a:cxn ang="0">
                  <a:pos x="84" y="84"/>
                </a:cxn>
                <a:cxn ang="0">
                  <a:pos x="90" y="100"/>
                </a:cxn>
                <a:cxn ang="0">
                  <a:pos x="94" y="110"/>
                </a:cxn>
                <a:cxn ang="0">
                  <a:pos x="90" y="110"/>
                </a:cxn>
                <a:cxn ang="0">
                  <a:pos x="82" y="110"/>
                </a:cxn>
                <a:cxn ang="0">
                  <a:pos x="74" y="110"/>
                </a:cxn>
                <a:cxn ang="0">
                  <a:pos x="72" y="110"/>
                </a:cxn>
                <a:cxn ang="0">
                  <a:pos x="66" y="94"/>
                </a:cxn>
                <a:cxn ang="0">
                  <a:pos x="60" y="72"/>
                </a:cxn>
                <a:cxn ang="0">
                  <a:pos x="58" y="72"/>
                </a:cxn>
                <a:cxn ang="0">
                  <a:pos x="54" y="72"/>
                </a:cxn>
                <a:cxn ang="0">
                  <a:pos x="50" y="72"/>
                </a:cxn>
                <a:cxn ang="0">
                  <a:pos x="46" y="72"/>
                </a:cxn>
                <a:cxn ang="0">
                  <a:pos x="38" y="72"/>
                </a:cxn>
                <a:cxn ang="0">
                  <a:pos x="26" y="72"/>
                </a:cxn>
              </a:cxnLst>
              <a:rect l="0" t="0" r="r" b="b"/>
              <a:pathLst>
                <a:path w="94" h="110">
                  <a:moveTo>
                    <a:pt x="44" y="26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2" y="64"/>
                  </a:lnTo>
                  <a:lnTo>
                    <a:pt x="58" y="64"/>
                  </a:lnTo>
                  <a:lnTo>
                    <a:pt x="44" y="26"/>
                  </a:lnTo>
                  <a:close/>
                  <a:moveTo>
                    <a:pt x="26" y="72"/>
                  </a:moveTo>
                  <a:lnTo>
                    <a:pt x="20" y="94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68" y="38"/>
                  </a:lnTo>
                  <a:lnTo>
                    <a:pt x="76" y="64"/>
                  </a:lnTo>
                  <a:lnTo>
                    <a:pt x="84" y="84"/>
                  </a:lnTo>
                  <a:lnTo>
                    <a:pt x="90" y="100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82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66" y="94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38" y="72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3" name="Freeform 35"/>
            <p:cNvSpPr>
              <a:spLocks noEditPoints="1"/>
            </p:cNvSpPr>
            <p:nvPr/>
          </p:nvSpPr>
          <p:spPr bwMode="auto">
            <a:xfrm>
              <a:off x="5667" y="3032"/>
              <a:ext cx="76" cy="110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0" y="12"/>
                </a:cxn>
                <a:cxn ang="0">
                  <a:pos x="20" y="52"/>
                </a:cxn>
                <a:cxn ang="0">
                  <a:pos x="36" y="52"/>
                </a:cxn>
                <a:cxn ang="0">
                  <a:pos x="46" y="42"/>
                </a:cxn>
                <a:cxn ang="0">
                  <a:pos x="46" y="24"/>
                </a:cxn>
                <a:cxn ang="0">
                  <a:pos x="44" y="14"/>
                </a:cxn>
                <a:cxn ang="0">
                  <a:pos x="40" y="10"/>
                </a:cxn>
                <a:cxn ang="0">
                  <a:pos x="34" y="8"/>
                </a:cxn>
                <a:cxn ang="0">
                  <a:pos x="20" y="62"/>
                </a:cxn>
                <a:cxn ang="0">
                  <a:pos x="20" y="96"/>
                </a:cxn>
                <a:cxn ang="0">
                  <a:pos x="20" y="110"/>
                </a:cxn>
                <a:cxn ang="0">
                  <a:pos x="10" y="110"/>
                </a:cxn>
                <a:cxn ang="0">
                  <a:pos x="0" y="110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6" y="2"/>
                </a:cxn>
                <a:cxn ang="0">
                  <a:pos x="58" y="8"/>
                </a:cxn>
                <a:cxn ang="0">
                  <a:pos x="64" y="16"/>
                </a:cxn>
                <a:cxn ang="0">
                  <a:pos x="66" y="30"/>
                </a:cxn>
                <a:cxn ang="0">
                  <a:pos x="62" y="48"/>
                </a:cxn>
                <a:cxn ang="0">
                  <a:pos x="44" y="58"/>
                </a:cxn>
                <a:cxn ang="0">
                  <a:pos x="60" y="84"/>
                </a:cxn>
                <a:cxn ang="0">
                  <a:pos x="76" y="110"/>
                </a:cxn>
                <a:cxn ang="0">
                  <a:pos x="72" y="110"/>
                </a:cxn>
                <a:cxn ang="0">
                  <a:pos x="60" y="110"/>
                </a:cxn>
                <a:cxn ang="0">
                  <a:pos x="52" y="98"/>
                </a:cxn>
                <a:cxn ang="0">
                  <a:pos x="34" y="70"/>
                </a:cxn>
                <a:cxn ang="0">
                  <a:pos x="24" y="62"/>
                </a:cxn>
              </a:cxnLst>
              <a:rect l="0" t="0" r="r" b="b"/>
              <a:pathLst>
                <a:path w="76" h="110">
                  <a:moveTo>
                    <a:pt x="32" y="8"/>
                  </a:moveTo>
                  <a:lnTo>
                    <a:pt x="26" y="10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46" y="30"/>
                  </a:lnTo>
                  <a:lnTo>
                    <a:pt x="46" y="24"/>
                  </a:lnTo>
                  <a:lnTo>
                    <a:pt x="46" y="18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2" y="8"/>
                  </a:lnTo>
                  <a:close/>
                  <a:moveTo>
                    <a:pt x="20" y="62"/>
                  </a:moveTo>
                  <a:lnTo>
                    <a:pt x="20" y="76"/>
                  </a:lnTo>
                  <a:lnTo>
                    <a:pt x="20" y="96"/>
                  </a:lnTo>
                  <a:lnTo>
                    <a:pt x="20" y="110"/>
                  </a:lnTo>
                  <a:lnTo>
                    <a:pt x="14" y="110"/>
                  </a:lnTo>
                  <a:lnTo>
                    <a:pt x="1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6"/>
                  </a:lnTo>
                  <a:lnTo>
                    <a:pt x="0" y="16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6" y="22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2" y="48"/>
                  </a:lnTo>
                  <a:lnTo>
                    <a:pt x="54" y="54"/>
                  </a:lnTo>
                  <a:lnTo>
                    <a:pt x="44" y="58"/>
                  </a:lnTo>
                  <a:lnTo>
                    <a:pt x="50" y="68"/>
                  </a:lnTo>
                  <a:lnTo>
                    <a:pt x="60" y="84"/>
                  </a:lnTo>
                  <a:lnTo>
                    <a:pt x="70" y="100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66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98"/>
                  </a:lnTo>
                  <a:lnTo>
                    <a:pt x="40" y="80"/>
                  </a:lnTo>
                  <a:lnTo>
                    <a:pt x="34" y="70"/>
                  </a:lnTo>
                  <a:lnTo>
                    <a:pt x="28" y="62"/>
                  </a:lnTo>
                  <a:lnTo>
                    <a:pt x="24" y="62"/>
                  </a:lnTo>
                  <a:lnTo>
                    <a:pt x="20" y="6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4" name="Freeform 34"/>
            <p:cNvSpPr>
              <a:spLocks/>
            </p:cNvSpPr>
            <p:nvPr/>
          </p:nvSpPr>
          <p:spPr bwMode="auto">
            <a:xfrm>
              <a:off x="2506" y="3223"/>
              <a:ext cx="84" cy="10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6" y="42"/>
                </a:cxn>
                <a:cxn ang="0">
                  <a:pos x="32" y="36"/>
                </a:cxn>
                <a:cxn ang="0">
                  <a:pos x="36" y="30"/>
                </a:cxn>
                <a:cxn ang="0">
                  <a:pos x="42" y="26"/>
                </a:cxn>
                <a:cxn ang="0">
                  <a:pos x="46" y="20"/>
                </a:cxn>
                <a:cxn ang="0">
                  <a:pos x="52" y="12"/>
                </a:cxn>
                <a:cxn ang="0">
                  <a:pos x="56" y="4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56" y="26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84" y="108"/>
                </a:cxn>
                <a:cxn ang="0">
                  <a:pos x="80" y="108"/>
                </a:cxn>
                <a:cxn ang="0">
                  <a:pos x="72" y="108"/>
                </a:cxn>
                <a:cxn ang="0">
                  <a:pos x="62" y="108"/>
                </a:cxn>
                <a:cxn ang="0">
                  <a:pos x="58" y="108"/>
                </a:cxn>
                <a:cxn ang="0">
                  <a:pos x="52" y="100"/>
                </a:cxn>
                <a:cxn ang="0">
                  <a:pos x="44" y="88"/>
                </a:cxn>
                <a:cxn ang="0">
                  <a:pos x="38" y="76"/>
                </a:cxn>
                <a:cxn ang="0">
                  <a:pos x="30" y="66"/>
                </a:cxn>
                <a:cxn ang="0">
                  <a:pos x="26" y="60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20" y="5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2" y="108"/>
                </a:cxn>
                <a:cxn ang="0">
                  <a:pos x="20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2" y="74"/>
                </a:cxn>
                <a:cxn ang="0">
                  <a:pos x="2" y="34"/>
                </a:cxn>
              </a:cxnLst>
              <a:rect l="0" t="0" r="r" b="b"/>
              <a:pathLst>
                <a:path w="84" h="108">
                  <a:moveTo>
                    <a:pt x="2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6" y="42"/>
                  </a:lnTo>
                  <a:lnTo>
                    <a:pt x="32" y="36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2" y="12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56" y="26"/>
                  </a:lnTo>
                  <a:lnTo>
                    <a:pt x="38" y="4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2" y="108"/>
                  </a:lnTo>
                  <a:lnTo>
                    <a:pt x="58" y="108"/>
                  </a:lnTo>
                  <a:lnTo>
                    <a:pt x="52" y="100"/>
                  </a:lnTo>
                  <a:lnTo>
                    <a:pt x="44" y="88"/>
                  </a:lnTo>
                  <a:lnTo>
                    <a:pt x="38" y="76"/>
                  </a:lnTo>
                  <a:lnTo>
                    <a:pt x="30" y="66"/>
                  </a:lnTo>
                  <a:lnTo>
                    <a:pt x="26" y="60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2" y="7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5" name="Freeform 33"/>
            <p:cNvSpPr>
              <a:spLocks noEditPoints="1"/>
            </p:cNvSpPr>
            <p:nvPr/>
          </p:nvSpPr>
          <p:spPr bwMode="auto">
            <a:xfrm>
              <a:off x="2598" y="3257"/>
              <a:ext cx="68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56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2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20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40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0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6" y="60"/>
                </a:cxn>
              </a:cxnLst>
              <a:rect l="0" t="0" r="r" b="b"/>
              <a:pathLst>
                <a:path w="68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8" y="58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6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2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20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6" y="54"/>
                  </a:lnTo>
                  <a:lnTo>
                    <a:pt x="56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2670" y="3235"/>
              <a:ext cx="44" cy="9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0" y="24"/>
                </a:cxn>
                <a:cxn ang="0">
                  <a:pos x="10" y="14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2"/>
                </a:cxn>
                <a:cxn ang="0">
                  <a:pos x="28" y="24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30"/>
                </a:cxn>
                <a:cxn ang="0">
                  <a:pos x="42" y="32"/>
                </a:cxn>
                <a:cxn ang="0">
                  <a:pos x="40" y="32"/>
                </a:cxn>
                <a:cxn ang="0">
                  <a:pos x="28" y="3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8" y="64"/>
                </a:cxn>
                <a:cxn ang="0">
                  <a:pos x="26" y="70"/>
                </a:cxn>
                <a:cxn ang="0">
                  <a:pos x="26" y="74"/>
                </a:cxn>
                <a:cxn ang="0">
                  <a:pos x="28" y="78"/>
                </a:cxn>
                <a:cxn ang="0">
                  <a:pos x="28" y="82"/>
                </a:cxn>
                <a:cxn ang="0">
                  <a:pos x="30" y="84"/>
                </a:cxn>
                <a:cxn ang="0">
                  <a:pos x="32" y="86"/>
                </a:cxn>
                <a:cxn ang="0">
                  <a:pos x="36" y="84"/>
                </a:cxn>
                <a:cxn ang="0">
                  <a:pos x="42" y="82"/>
                </a:cxn>
                <a:cxn ang="0">
                  <a:pos x="44" y="86"/>
                </a:cxn>
                <a:cxn ang="0">
                  <a:pos x="44" y="88"/>
                </a:cxn>
                <a:cxn ang="0">
                  <a:pos x="40" y="92"/>
                </a:cxn>
                <a:cxn ang="0">
                  <a:pos x="34" y="94"/>
                </a:cxn>
                <a:cxn ang="0">
                  <a:pos x="28" y="96"/>
                </a:cxn>
                <a:cxn ang="0">
                  <a:pos x="24" y="98"/>
                </a:cxn>
                <a:cxn ang="0">
                  <a:pos x="18" y="96"/>
                </a:cxn>
                <a:cxn ang="0">
                  <a:pos x="14" y="92"/>
                </a:cxn>
                <a:cxn ang="0">
                  <a:pos x="10" y="86"/>
                </a:cxn>
                <a:cxn ang="0">
                  <a:pos x="10" y="80"/>
                </a:cxn>
                <a:cxn ang="0">
                  <a:pos x="10" y="76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0" y="52"/>
                </a:cxn>
                <a:cxn ang="0">
                  <a:pos x="10" y="32"/>
                </a:cxn>
                <a:cxn ang="0">
                  <a:pos x="2" y="32"/>
                </a:cxn>
              </a:cxnLst>
              <a:rect l="0" t="0" r="r" b="b"/>
              <a:pathLst>
                <a:path w="44" h="98">
                  <a:moveTo>
                    <a:pt x="2" y="32"/>
                  </a:move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4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28" y="3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0" y="92"/>
                  </a:lnTo>
                  <a:lnTo>
                    <a:pt x="34" y="94"/>
                  </a:lnTo>
                  <a:lnTo>
                    <a:pt x="28" y="96"/>
                  </a:lnTo>
                  <a:lnTo>
                    <a:pt x="24" y="98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0" y="52"/>
                  </a:lnTo>
                  <a:lnTo>
                    <a:pt x="1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7" name="Freeform 31"/>
            <p:cNvSpPr>
              <a:spLocks noEditPoints="1"/>
            </p:cNvSpPr>
            <p:nvPr/>
          </p:nvSpPr>
          <p:spPr bwMode="auto">
            <a:xfrm>
              <a:off x="2722" y="3257"/>
              <a:ext cx="66" cy="7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4" y="16"/>
                </a:cxn>
                <a:cxn ang="0">
                  <a:pos x="8" y="12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58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2"/>
                </a:cxn>
                <a:cxn ang="0">
                  <a:pos x="66" y="38"/>
                </a:cxn>
                <a:cxn ang="0">
                  <a:pos x="66" y="44"/>
                </a:cxn>
                <a:cxn ang="0">
                  <a:pos x="64" y="52"/>
                </a:cxn>
                <a:cxn ang="0">
                  <a:pos x="60" y="58"/>
                </a:cxn>
                <a:cxn ang="0">
                  <a:pos x="58" y="64"/>
                </a:cxn>
                <a:cxn ang="0">
                  <a:pos x="52" y="68"/>
                </a:cxn>
                <a:cxn ang="0">
                  <a:pos x="46" y="72"/>
                </a:cxn>
                <a:cxn ang="0">
                  <a:pos x="40" y="74"/>
                </a:cxn>
                <a:cxn ang="0">
                  <a:pos x="32" y="76"/>
                </a:cxn>
                <a:cxn ang="0">
                  <a:pos x="26" y="74"/>
                </a:cxn>
                <a:cxn ang="0">
                  <a:pos x="20" y="72"/>
                </a:cxn>
                <a:cxn ang="0">
                  <a:pos x="14" y="70"/>
                </a:cxn>
                <a:cxn ang="0">
                  <a:pos x="8" y="64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2" y="8"/>
                </a:cxn>
                <a:cxn ang="0">
                  <a:pos x="26" y="10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18" y="28"/>
                </a:cxn>
                <a:cxn ang="0">
                  <a:pos x="18" y="36"/>
                </a:cxn>
                <a:cxn ang="0">
                  <a:pos x="20" y="50"/>
                </a:cxn>
                <a:cxn ang="0">
                  <a:pos x="22" y="58"/>
                </a:cxn>
                <a:cxn ang="0">
                  <a:pos x="24" y="62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6"/>
                </a:cxn>
                <a:cxn ang="0">
                  <a:pos x="40" y="66"/>
                </a:cxn>
                <a:cxn ang="0">
                  <a:pos x="44" y="60"/>
                </a:cxn>
                <a:cxn ang="0">
                  <a:pos x="46" y="54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8"/>
                </a:cxn>
              </a:cxnLst>
              <a:rect l="0" t="0" r="r" b="b"/>
              <a:pathLst>
                <a:path w="66" h="76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0" y="58"/>
                  </a:lnTo>
                  <a:lnTo>
                    <a:pt x="58" y="64"/>
                  </a:lnTo>
                  <a:lnTo>
                    <a:pt x="52" y="68"/>
                  </a:lnTo>
                  <a:lnTo>
                    <a:pt x="46" y="72"/>
                  </a:lnTo>
                  <a:lnTo>
                    <a:pt x="40" y="74"/>
                  </a:lnTo>
                  <a:lnTo>
                    <a:pt x="32" y="76"/>
                  </a:lnTo>
                  <a:lnTo>
                    <a:pt x="26" y="74"/>
                  </a:lnTo>
                  <a:lnTo>
                    <a:pt x="20" y="72"/>
                  </a:lnTo>
                  <a:lnTo>
                    <a:pt x="14" y="70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32" y="8"/>
                  </a:moveTo>
                  <a:lnTo>
                    <a:pt x="26" y="10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46" y="54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8" name="Freeform 30"/>
            <p:cNvSpPr>
              <a:spLocks/>
            </p:cNvSpPr>
            <p:nvPr/>
          </p:nvSpPr>
          <p:spPr bwMode="auto">
            <a:xfrm>
              <a:off x="2804" y="3257"/>
              <a:ext cx="62" cy="74"/>
            </a:xfrm>
            <a:custGeom>
              <a:avLst/>
              <a:gdLst/>
              <a:ahLst/>
              <a:cxnLst>
                <a:cxn ang="0">
                  <a:pos x="60" y="44"/>
                </a:cxn>
                <a:cxn ang="0">
                  <a:pos x="60" y="60"/>
                </a:cxn>
                <a:cxn ang="0">
                  <a:pos x="62" y="74"/>
                </a:cxn>
                <a:cxn ang="0">
                  <a:pos x="62" y="74"/>
                </a:cxn>
                <a:cxn ang="0">
                  <a:pos x="56" y="74"/>
                </a:cxn>
                <a:cxn ang="0">
                  <a:pos x="52" y="74"/>
                </a:cxn>
                <a:cxn ang="0">
                  <a:pos x="50" y="74"/>
                </a:cxn>
                <a:cxn ang="0">
                  <a:pos x="42" y="74"/>
                </a:cxn>
                <a:cxn ang="0">
                  <a:pos x="42" y="74"/>
                </a:cxn>
                <a:cxn ang="0">
                  <a:pos x="42" y="60"/>
                </a:cxn>
                <a:cxn ang="0">
                  <a:pos x="44" y="44"/>
                </a:cxn>
                <a:cxn ang="0">
                  <a:pos x="44" y="28"/>
                </a:cxn>
                <a:cxn ang="0">
                  <a:pos x="42" y="20"/>
                </a:cxn>
                <a:cxn ang="0">
                  <a:pos x="42" y="16"/>
                </a:cxn>
                <a:cxn ang="0">
                  <a:pos x="38" y="12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26" y="14"/>
                </a:cxn>
                <a:cxn ang="0">
                  <a:pos x="24" y="18"/>
                </a:cxn>
                <a:cxn ang="0">
                  <a:pos x="18" y="24"/>
                </a:cxn>
                <a:cxn ang="0">
                  <a:pos x="18" y="44"/>
                </a:cxn>
                <a:cxn ang="0">
                  <a:pos x="18" y="60"/>
                </a:cxn>
                <a:cxn ang="0">
                  <a:pos x="20" y="74"/>
                </a:cxn>
                <a:cxn ang="0">
                  <a:pos x="20" y="74"/>
                </a:cxn>
                <a:cxn ang="0">
                  <a:pos x="14" y="74"/>
                </a:cxn>
                <a:cxn ang="0">
                  <a:pos x="1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60"/>
                </a:cxn>
                <a:cxn ang="0">
                  <a:pos x="2" y="44"/>
                </a:cxn>
                <a:cxn ang="0">
                  <a:pos x="2" y="34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50" y="4"/>
                </a:cxn>
                <a:cxn ang="0">
                  <a:pos x="54" y="8"/>
                </a:cxn>
                <a:cxn ang="0">
                  <a:pos x="58" y="16"/>
                </a:cxn>
                <a:cxn ang="0">
                  <a:pos x="60" y="26"/>
                </a:cxn>
                <a:cxn ang="0">
                  <a:pos x="60" y="44"/>
                </a:cxn>
              </a:cxnLst>
              <a:rect l="0" t="0" r="r" b="b"/>
              <a:pathLst>
                <a:path w="62" h="74">
                  <a:moveTo>
                    <a:pt x="60" y="44"/>
                  </a:moveTo>
                  <a:lnTo>
                    <a:pt x="60" y="60"/>
                  </a:lnTo>
                  <a:lnTo>
                    <a:pt x="62" y="74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2" y="74"/>
                  </a:lnTo>
                  <a:lnTo>
                    <a:pt x="42" y="60"/>
                  </a:lnTo>
                  <a:lnTo>
                    <a:pt x="44" y="44"/>
                  </a:lnTo>
                  <a:lnTo>
                    <a:pt x="44" y="28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44"/>
                  </a:lnTo>
                  <a:lnTo>
                    <a:pt x="18" y="60"/>
                  </a:lnTo>
                  <a:lnTo>
                    <a:pt x="20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2" y="44"/>
                  </a:lnTo>
                  <a:lnTo>
                    <a:pt x="2" y="34"/>
                  </a:lnTo>
                  <a:lnTo>
                    <a:pt x="0" y="16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14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0" y="26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9" name="Freeform 29"/>
            <p:cNvSpPr>
              <a:spLocks noEditPoints="1"/>
            </p:cNvSpPr>
            <p:nvPr/>
          </p:nvSpPr>
          <p:spPr bwMode="auto">
            <a:xfrm>
              <a:off x="2882" y="3257"/>
              <a:ext cx="66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6" y="58"/>
                </a:cxn>
                <a:cxn ang="0">
                  <a:pos x="40" y="54"/>
                </a:cxn>
                <a:cxn ang="0">
                  <a:pos x="54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0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18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38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4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4" y="60"/>
                </a:cxn>
              </a:cxnLst>
              <a:rect l="0" t="0" r="r" b="b"/>
              <a:pathLst>
                <a:path w="66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6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4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0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18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4" y="54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0" name="Freeform 28"/>
            <p:cNvSpPr>
              <a:spLocks noEditPoints="1"/>
            </p:cNvSpPr>
            <p:nvPr/>
          </p:nvSpPr>
          <p:spPr bwMode="auto">
            <a:xfrm>
              <a:off x="2964" y="3219"/>
              <a:ext cx="20" cy="11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0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18" y="54"/>
                </a:cxn>
                <a:cxn ang="0">
                  <a:pos x="18" y="70"/>
                </a:cxn>
                <a:cxn ang="0">
                  <a:pos x="18" y="82"/>
                </a:cxn>
                <a:cxn ang="0">
                  <a:pos x="18" y="98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4" y="112"/>
                </a:cxn>
                <a:cxn ang="0">
                  <a:pos x="10" y="112"/>
                </a:cxn>
                <a:cxn ang="0">
                  <a:pos x="6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0" y="82"/>
                </a:cxn>
                <a:cxn ang="0">
                  <a:pos x="0" y="72"/>
                </a:cxn>
              </a:cxnLst>
              <a:rect l="0" t="0" r="r" b="b"/>
              <a:pathLst>
                <a:path w="20" h="112">
                  <a:moveTo>
                    <a:pt x="2" y="20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close/>
                  <a:moveTo>
                    <a:pt x="0" y="72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54"/>
                  </a:lnTo>
                  <a:lnTo>
                    <a:pt x="18" y="70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20" y="112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1" name="Freeform 27"/>
            <p:cNvSpPr>
              <a:spLocks noEditPoints="1"/>
            </p:cNvSpPr>
            <p:nvPr/>
          </p:nvSpPr>
          <p:spPr bwMode="auto">
            <a:xfrm>
              <a:off x="3711" y="3257"/>
              <a:ext cx="66" cy="7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60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2"/>
                </a:cxn>
                <a:cxn ang="0">
                  <a:pos x="66" y="38"/>
                </a:cxn>
                <a:cxn ang="0">
                  <a:pos x="66" y="44"/>
                </a:cxn>
                <a:cxn ang="0">
                  <a:pos x="64" y="52"/>
                </a:cxn>
                <a:cxn ang="0">
                  <a:pos x="62" y="58"/>
                </a:cxn>
                <a:cxn ang="0">
                  <a:pos x="58" y="64"/>
                </a:cxn>
                <a:cxn ang="0">
                  <a:pos x="52" y="68"/>
                </a:cxn>
                <a:cxn ang="0">
                  <a:pos x="48" y="72"/>
                </a:cxn>
                <a:cxn ang="0">
                  <a:pos x="40" y="74"/>
                </a:cxn>
                <a:cxn ang="0">
                  <a:pos x="34" y="76"/>
                </a:cxn>
                <a:cxn ang="0">
                  <a:pos x="26" y="74"/>
                </a:cxn>
                <a:cxn ang="0">
                  <a:pos x="20" y="72"/>
                </a:cxn>
                <a:cxn ang="0">
                  <a:pos x="14" y="70"/>
                </a:cxn>
                <a:cxn ang="0">
                  <a:pos x="10" y="64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2" y="8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18" y="28"/>
                </a:cxn>
                <a:cxn ang="0">
                  <a:pos x="18" y="36"/>
                </a:cxn>
                <a:cxn ang="0">
                  <a:pos x="20" y="50"/>
                </a:cxn>
                <a:cxn ang="0">
                  <a:pos x="22" y="58"/>
                </a:cxn>
                <a:cxn ang="0">
                  <a:pos x="26" y="62"/>
                </a:cxn>
                <a:cxn ang="0">
                  <a:pos x="28" y="64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40" y="66"/>
                </a:cxn>
                <a:cxn ang="0">
                  <a:pos x="44" y="60"/>
                </a:cxn>
                <a:cxn ang="0">
                  <a:pos x="46" y="54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8"/>
                </a:cxn>
              </a:cxnLst>
              <a:rect l="0" t="0" r="r" b="b"/>
              <a:pathLst>
                <a:path w="66" h="76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2" y="58"/>
                  </a:lnTo>
                  <a:lnTo>
                    <a:pt x="58" y="64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6" y="74"/>
                  </a:lnTo>
                  <a:lnTo>
                    <a:pt x="20" y="72"/>
                  </a:lnTo>
                  <a:lnTo>
                    <a:pt x="14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32" y="8"/>
                  </a:moveTo>
                  <a:lnTo>
                    <a:pt x="28" y="10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46" y="54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2" name="Freeform 26"/>
            <p:cNvSpPr>
              <a:spLocks/>
            </p:cNvSpPr>
            <p:nvPr/>
          </p:nvSpPr>
          <p:spPr bwMode="auto">
            <a:xfrm>
              <a:off x="3300" y="3257"/>
              <a:ext cx="60" cy="7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28" y="12"/>
                </a:cxn>
                <a:cxn ang="0">
                  <a:pos x="20" y="12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8" y="2"/>
                </a:cxn>
                <a:cxn ang="0">
                  <a:pos x="58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4"/>
                </a:cxn>
                <a:cxn ang="0">
                  <a:pos x="56" y="8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40" y="64"/>
                </a:cxn>
                <a:cxn ang="0">
                  <a:pos x="48" y="62"/>
                </a:cxn>
                <a:cxn ang="0">
                  <a:pos x="54" y="62"/>
                </a:cxn>
                <a:cxn ang="0">
                  <a:pos x="58" y="62"/>
                </a:cxn>
                <a:cxn ang="0">
                  <a:pos x="58" y="62"/>
                </a:cxn>
                <a:cxn ang="0">
                  <a:pos x="58" y="66"/>
                </a:cxn>
                <a:cxn ang="0">
                  <a:pos x="58" y="68"/>
                </a:cxn>
                <a:cxn ang="0">
                  <a:pos x="58" y="70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54" y="74"/>
                </a:cxn>
                <a:cxn ang="0">
                  <a:pos x="50" y="74"/>
                </a:cxn>
                <a:cxn ang="0">
                  <a:pos x="18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2" y="72"/>
                </a:cxn>
                <a:cxn ang="0">
                  <a:pos x="4" y="68"/>
                </a:cxn>
                <a:cxn ang="0">
                  <a:pos x="36" y="12"/>
                </a:cxn>
              </a:cxnLst>
              <a:rect l="0" t="0" r="r" b="b"/>
              <a:pathLst>
                <a:path w="60" h="74">
                  <a:moveTo>
                    <a:pt x="36" y="12"/>
                  </a:moveTo>
                  <a:lnTo>
                    <a:pt x="28" y="12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6" y="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8" y="62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50" y="74"/>
                  </a:lnTo>
                  <a:lnTo>
                    <a:pt x="18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4" y="6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3" name="Freeform 25"/>
            <p:cNvSpPr>
              <a:spLocks/>
            </p:cNvSpPr>
            <p:nvPr/>
          </p:nvSpPr>
          <p:spPr bwMode="auto">
            <a:xfrm>
              <a:off x="3448" y="3216"/>
              <a:ext cx="68" cy="116"/>
            </a:xfrm>
            <a:custGeom>
              <a:avLst/>
              <a:gdLst/>
              <a:ahLst/>
              <a:cxnLst>
                <a:cxn ang="0">
                  <a:pos x="2" y="82"/>
                </a:cxn>
                <a:cxn ang="0">
                  <a:pos x="2" y="36"/>
                </a:cxn>
                <a:cxn ang="0">
                  <a:pos x="2" y="1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2"/>
                </a:cxn>
                <a:cxn ang="0">
                  <a:pos x="20" y="76"/>
                </a:cxn>
                <a:cxn ang="0">
                  <a:pos x="20" y="74"/>
                </a:cxn>
                <a:cxn ang="0">
                  <a:pos x="22" y="72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0" y="52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2" y="48"/>
                </a:cxn>
                <a:cxn ang="0">
                  <a:pos x="56" y="54"/>
                </a:cxn>
                <a:cxn ang="0">
                  <a:pos x="52" y="60"/>
                </a:cxn>
                <a:cxn ang="0">
                  <a:pos x="46" y="68"/>
                </a:cxn>
                <a:cxn ang="0">
                  <a:pos x="40" y="74"/>
                </a:cxn>
                <a:cxn ang="0">
                  <a:pos x="38" y="76"/>
                </a:cxn>
                <a:cxn ang="0">
                  <a:pos x="54" y="9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4" y="116"/>
                </a:cxn>
                <a:cxn ang="0">
                  <a:pos x="56" y="116"/>
                </a:cxn>
                <a:cxn ang="0">
                  <a:pos x="50" y="116"/>
                </a:cxn>
                <a:cxn ang="0">
                  <a:pos x="44" y="116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0" y="94"/>
                </a:cxn>
                <a:cxn ang="0">
                  <a:pos x="28" y="90"/>
                </a:cxn>
                <a:cxn ang="0">
                  <a:pos x="26" y="86"/>
                </a:cxn>
                <a:cxn ang="0">
                  <a:pos x="22" y="82"/>
                </a:cxn>
                <a:cxn ang="0">
                  <a:pos x="20" y="82"/>
                </a:cxn>
                <a:cxn ang="0">
                  <a:pos x="20" y="80"/>
                </a:cxn>
                <a:cxn ang="0">
                  <a:pos x="20" y="82"/>
                </a:cxn>
                <a:cxn ang="0">
                  <a:pos x="20" y="102"/>
                </a:cxn>
                <a:cxn ang="0">
                  <a:pos x="20" y="116"/>
                </a:cxn>
                <a:cxn ang="0">
                  <a:pos x="20" y="116"/>
                </a:cxn>
                <a:cxn ang="0">
                  <a:pos x="16" y="116"/>
                </a:cxn>
                <a:cxn ang="0">
                  <a:pos x="10" y="116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2" y="102"/>
                </a:cxn>
                <a:cxn ang="0">
                  <a:pos x="2" y="82"/>
                </a:cxn>
              </a:cxnLst>
              <a:rect l="0" t="0" r="r" b="b"/>
              <a:pathLst>
                <a:path w="68" h="116">
                  <a:moveTo>
                    <a:pt x="2" y="82"/>
                  </a:moveTo>
                  <a:lnTo>
                    <a:pt x="2" y="36"/>
                  </a:lnTo>
                  <a:lnTo>
                    <a:pt x="2" y="16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2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2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0" y="52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6" y="54"/>
                  </a:lnTo>
                  <a:lnTo>
                    <a:pt x="52" y="60"/>
                  </a:lnTo>
                  <a:lnTo>
                    <a:pt x="46" y="68"/>
                  </a:lnTo>
                  <a:lnTo>
                    <a:pt x="40" y="74"/>
                  </a:lnTo>
                  <a:lnTo>
                    <a:pt x="38" y="76"/>
                  </a:lnTo>
                  <a:lnTo>
                    <a:pt x="54" y="9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56" y="116"/>
                  </a:lnTo>
                  <a:lnTo>
                    <a:pt x="50" y="116"/>
                  </a:lnTo>
                  <a:lnTo>
                    <a:pt x="44" y="116"/>
                  </a:lnTo>
                  <a:lnTo>
                    <a:pt x="42" y="112"/>
                  </a:lnTo>
                  <a:lnTo>
                    <a:pt x="38" y="106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8" y="90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2"/>
                  </a:lnTo>
                  <a:lnTo>
                    <a:pt x="20" y="102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0" y="116"/>
                  </a:lnTo>
                  <a:lnTo>
                    <a:pt x="0" y="116"/>
                  </a:lnTo>
                  <a:lnTo>
                    <a:pt x="2" y="102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4" name="Freeform 24"/>
            <p:cNvSpPr>
              <a:spLocks noEditPoints="1"/>
            </p:cNvSpPr>
            <p:nvPr/>
          </p:nvSpPr>
          <p:spPr bwMode="auto">
            <a:xfrm>
              <a:off x="3370" y="3257"/>
              <a:ext cx="66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54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0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18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38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4" y="60"/>
                </a:cxn>
              </a:cxnLst>
              <a:rect l="0" t="0" r="r" b="b"/>
              <a:pathLst>
                <a:path w="66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4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0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18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4" y="54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5" name="Freeform 23"/>
            <p:cNvSpPr>
              <a:spLocks noEditPoints="1"/>
            </p:cNvSpPr>
            <p:nvPr/>
          </p:nvSpPr>
          <p:spPr bwMode="auto">
            <a:xfrm>
              <a:off x="3530" y="3219"/>
              <a:ext cx="20" cy="11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20" y="12"/>
                </a:cxn>
                <a:cxn ang="0">
                  <a:pos x="18" y="16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0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18" y="54"/>
                </a:cxn>
                <a:cxn ang="0">
                  <a:pos x="18" y="70"/>
                </a:cxn>
                <a:cxn ang="0">
                  <a:pos x="18" y="82"/>
                </a:cxn>
                <a:cxn ang="0">
                  <a:pos x="18" y="98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4" y="112"/>
                </a:cxn>
                <a:cxn ang="0">
                  <a:pos x="10" y="112"/>
                </a:cxn>
                <a:cxn ang="0">
                  <a:pos x="6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0" y="82"/>
                </a:cxn>
                <a:cxn ang="0">
                  <a:pos x="0" y="72"/>
                </a:cxn>
              </a:cxnLst>
              <a:rect l="0" t="0" r="r" b="b"/>
              <a:pathLst>
                <a:path w="20" h="112">
                  <a:moveTo>
                    <a:pt x="2" y="20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close/>
                  <a:moveTo>
                    <a:pt x="0" y="72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54"/>
                  </a:lnTo>
                  <a:lnTo>
                    <a:pt x="18" y="70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20" y="112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6" name="Freeform 22"/>
            <p:cNvSpPr>
              <a:spLocks/>
            </p:cNvSpPr>
            <p:nvPr/>
          </p:nvSpPr>
          <p:spPr bwMode="auto">
            <a:xfrm>
              <a:off x="4138" y="3223"/>
              <a:ext cx="20" cy="10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4"/>
                </a:cxn>
                <a:cxn ang="0">
                  <a:pos x="20" y="74"/>
                </a:cxn>
                <a:cxn ang="0">
                  <a:pos x="20" y="94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16" y="108"/>
                </a:cxn>
                <a:cxn ang="0">
                  <a:pos x="10" y="108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94"/>
                </a:cxn>
                <a:cxn ang="0">
                  <a:pos x="0" y="74"/>
                </a:cxn>
                <a:cxn ang="0">
                  <a:pos x="0" y="34"/>
                </a:cxn>
              </a:cxnLst>
              <a:rect l="0" t="0" r="r" b="b"/>
              <a:pathLst>
                <a:path w="20" h="108">
                  <a:moveTo>
                    <a:pt x="0" y="3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4"/>
                  </a:lnTo>
                  <a:lnTo>
                    <a:pt x="20" y="74"/>
                  </a:lnTo>
                  <a:lnTo>
                    <a:pt x="20" y="94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0" y="7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7" name="Freeform 21"/>
            <p:cNvSpPr>
              <a:spLocks/>
            </p:cNvSpPr>
            <p:nvPr/>
          </p:nvSpPr>
          <p:spPr bwMode="auto">
            <a:xfrm>
              <a:off x="3868" y="3235"/>
              <a:ext cx="43" cy="9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0" y="24"/>
                </a:cxn>
                <a:cxn ang="0">
                  <a:pos x="10" y="14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2"/>
                </a:cxn>
                <a:cxn ang="0">
                  <a:pos x="28" y="24"/>
                </a:cxn>
                <a:cxn ang="0">
                  <a:pos x="41" y="24"/>
                </a:cxn>
                <a:cxn ang="0">
                  <a:pos x="43" y="24"/>
                </a:cxn>
                <a:cxn ang="0">
                  <a:pos x="43" y="24"/>
                </a:cxn>
                <a:cxn ang="0">
                  <a:pos x="43" y="30"/>
                </a:cxn>
                <a:cxn ang="0">
                  <a:pos x="41" y="32"/>
                </a:cxn>
                <a:cxn ang="0">
                  <a:pos x="39" y="32"/>
                </a:cxn>
                <a:cxn ang="0">
                  <a:pos x="28" y="3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6" y="64"/>
                </a:cxn>
                <a:cxn ang="0">
                  <a:pos x="26" y="70"/>
                </a:cxn>
                <a:cxn ang="0">
                  <a:pos x="26" y="74"/>
                </a:cxn>
                <a:cxn ang="0">
                  <a:pos x="28" y="78"/>
                </a:cxn>
                <a:cxn ang="0">
                  <a:pos x="28" y="82"/>
                </a:cxn>
                <a:cxn ang="0">
                  <a:pos x="30" y="84"/>
                </a:cxn>
                <a:cxn ang="0">
                  <a:pos x="32" y="86"/>
                </a:cxn>
                <a:cxn ang="0">
                  <a:pos x="35" y="84"/>
                </a:cxn>
                <a:cxn ang="0">
                  <a:pos x="41" y="82"/>
                </a:cxn>
                <a:cxn ang="0">
                  <a:pos x="43" y="86"/>
                </a:cxn>
                <a:cxn ang="0">
                  <a:pos x="43" y="88"/>
                </a:cxn>
                <a:cxn ang="0">
                  <a:pos x="39" y="92"/>
                </a:cxn>
                <a:cxn ang="0">
                  <a:pos x="33" y="94"/>
                </a:cxn>
                <a:cxn ang="0">
                  <a:pos x="28" y="96"/>
                </a:cxn>
                <a:cxn ang="0">
                  <a:pos x="24" y="98"/>
                </a:cxn>
                <a:cxn ang="0">
                  <a:pos x="18" y="96"/>
                </a:cxn>
                <a:cxn ang="0">
                  <a:pos x="14" y="92"/>
                </a:cxn>
                <a:cxn ang="0">
                  <a:pos x="10" y="86"/>
                </a:cxn>
                <a:cxn ang="0">
                  <a:pos x="10" y="80"/>
                </a:cxn>
                <a:cxn ang="0">
                  <a:pos x="10" y="76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0" y="52"/>
                </a:cxn>
                <a:cxn ang="0">
                  <a:pos x="10" y="32"/>
                </a:cxn>
                <a:cxn ang="0">
                  <a:pos x="2" y="32"/>
                </a:cxn>
              </a:cxnLst>
              <a:rect l="0" t="0" r="r" b="b"/>
              <a:pathLst>
                <a:path w="43" h="98">
                  <a:moveTo>
                    <a:pt x="2" y="32"/>
                  </a:move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4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9" y="32"/>
                  </a:lnTo>
                  <a:lnTo>
                    <a:pt x="28" y="3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6" y="64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39" y="92"/>
                  </a:lnTo>
                  <a:lnTo>
                    <a:pt x="33" y="94"/>
                  </a:lnTo>
                  <a:lnTo>
                    <a:pt x="28" y="96"/>
                  </a:lnTo>
                  <a:lnTo>
                    <a:pt x="24" y="98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0" y="52"/>
                  </a:lnTo>
                  <a:lnTo>
                    <a:pt x="1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38" name="Group 18"/>
            <p:cNvGrpSpPr>
              <a:grpSpLocks/>
            </p:cNvGrpSpPr>
            <p:nvPr/>
          </p:nvGrpSpPr>
          <p:grpSpPr bwMode="auto">
            <a:xfrm>
              <a:off x="3146" y="3224"/>
              <a:ext cx="110" cy="159"/>
              <a:chOff x="3716" y="3509"/>
              <a:chExt cx="110" cy="159"/>
            </a:xfrm>
          </p:grpSpPr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 rot="-21600000">
                <a:off x="3722" y="3509"/>
                <a:ext cx="98" cy="142"/>
              </a:xfrm>
              <a:custGeom>
                <a:avLst/>
                <a:gdLst/>
                <a:ahLst/>
                <a:cxnLst>
                  <a:cxn ang="0">
                    <a:pos x="68" y="6"/>
                  </a:cxn>
                  <a:cxn ang="0">
                    <a:pos x="68" y="10"/>
                  </a:cxn>
                  <a:cxn ang="0">
                    <a:pos x="52" y="26"/>
                  </a:cxn>
                  <a:cxn ang="0">
                    <a:pos x="52" y="26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50" y="22"/>
                  </a:cxn>
                  <a:cxn ang="0">
                    <a:pos x="60" y="2"/>
                  </a:cxn>
                  <a:cxn ang="0">
                    <a:pos x="64" y="2"/>
                  </a:cxn>
                  <a:cxn ang="0">
                    <a:pos x="48" y="2"/>
                  </a:cxn>
                  <a:cxn ang="0">
                    <a:pos x="50" y="8"/>
                  </a:cxn>
                  <a:cxn ang="0">
                    <a:pos x="48" y="10"/>
                  </a:cxn>
                  <a:cxn ang="0">
                    <a:pos x="34" y="26"/>
                  </a:cxn>
                  <a:cxn ang="0">
                    <a:pos x="34" y="24"/>
                  </a:cxn>
                  <a:cxn ang="0">
                    <a:pos x="32" y="24"/>
                  </a:cxn>
                  <a:cxn ang="0">
                    <a:pos x="32" y="2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42" y="40"/>
                  </a:cxn>
                  <a:cxn ang="0">
                    <a:pos x="32" y="46"/>
                  </a:cxn>
                  <a:cxn ang="0">
                    <a:pos x="26" y="56"/>
                  </a:cxn>
                  <a:cxn ang="0">
                    <a:pos x="22" y="74"/>
                  </a:cxn>
                  <a:cxn ang="0">
                    <a:pos x="22" y="96"/>
                  </a:cxn>
                  <a:cxn ang="0">
                    <a:pos x="26" y="114"/>
                  </a:cxn>
                  <a:cxn ang="0">
                    <a:pos x="34" y="126"/>
                  </a:cxn>
                  <a:cxn ang="0">
                    <a:pos x="46" y="132"/>
                  </a:cxn>
                  <a:cxn ang="0">
                    <a:pos x="58" y="132"/>
                  </a:cxn>
                  <a:cxn ang="0">
                    <a:pos x="68" y="126"/>
                  </a:cxn>
                  <a:cxn ang="0">
                    <a:pos x="74" y="116"/>
                  </a:cxn>
                  <a:cxn ang="0">
                    <a:pos x="78" y="98"/>
                  </a:cxn>
                  <a:cxn ang="0">
                    <a:pos x="78" y="76"/>
                  </a:cxn>
                  <a:cxn ang="0">
                    <a:pos x="74" y="58"/>
                  </a:cxn>
                  <a:cxn ang="0">
                    <a:pos x="66" y="46"/>
                  </a:cxn>
                  <a:cxn ang="0">
                    <a:pos x="54" y="40"/>
                  </a:cxn>
                  <a:cxn ang="0">
                    <a:pos x="98" y="86"/>
                  </a:cxn>
                  <a:cxn ang="0">
                    <a:pos x="96" y="108"/>
                  </a:cxn>
                  <a:cxn ang="0">
                    <a:pos x="86" y="126"/>
                  </a:cxn>
                  <a:cxn ang="0">
                    <a:pos x="70" y="138"/>
                  </a:cxn>
                  <a:cxn ang="0">
                    <a:pos x="50" y="142"/>
                  </a:cxn>
                  <a:cxn ang="0">
                    <a:pos x="30" y="138"/>
                  </a:cxn>
                  <a:cxn ang="0">
                    <a:pos x="14" y="126"/>
                  </a:cxn>
                  <a:cxn ang="0">
                    <a:pos x="4" y="110"/>
                  </a:cxn>
                  <a:cxn ang="0">
                    <a:pos x="0" y="88"/>
                  </a:cxn>
                  <a:cxn ang="0">
                    <a:pos x="4" y="66"/>
                  </a:cxn>
                  <a:cxn ang="0">
                    <a:pos x="14" y="46"/>
                  </a:cxn>
                  <a:cxn ang="0">
                    <a:pos x="30" y="34"/>
                  </a:cxn>
                  <a:cxn ang="0">
                    <a:pos x="50" y="30"/>
                  </a:cxn>
                  <a:cxn ang="0">
                    <a:pos x="70" y="34"/>
                  </a:cxn>
                  <a:cxn ang="0">
                    <a:pos x="86" y="46"/>
                  </a:cxn>
                  <a:cxn ang="0">
                    <a:pos x="96" y="62"/>
                  </a:cxn>
                  <a:cxn ang="0">
                    <a:pos x="98" y="86"/>
                  </a:cxn>
                </a:cxnLst>
                <a:rect l="0" t="0" r="r" b="b"/>
                <a:pathLst>
                  <a:path w="98" h="142">
                    <a:moveTo>
                      <a:pt x="66" y="4"/>
                    </a:moveTo>
                    <a:lnTo>
                      <a:pt x="68" y="6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8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4"/>
                    </a:lnTo>
                    <a:close/>
                    <a:moveTo>
                      <a:pt x="48" y="2"/>
                    </a:moveTo>
                    <a:lnTo>
                      <a:pt x="48" y="4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2"/>
                    </a:lnTo>
                    <a:close/>
                    <a:moveTo>
                      <a:pt x="48" y="40"/>
                    </a:moveTo>
                    <a:lnTo>
                      <a:pt x="42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6" y="56"/>
                    </a:lnTo>
                    <a:lnTo>
                      <a:pt x="24" y="64"/>
                    </a:lnTo>
                    <a:lnTo>
                      <a:pt x="22" y="74"/>
                    </a:lnTo>
                    <a:lnTo>
                      <a:pt x="22" y="86"/>
                    </a:lnTo>
                    <a:lnTo>
                      <a:pt x="22" y="96"/>
                    </a:lnTo>
                    <a:lnTo>
                      <a:pt x="24" y="106"/>
                    </a:lnTo>
                    <a:lnTo>
                      <a:pt x="26" y="114"/>
                    </a:lnTo>
                    <a:lnTo>
                      <a:pt x="30" y="120"/>
                    </a:lnTo>
                    <a:lnTo>
                      <a:pt x="34" y="126"/>
                    </a:lnTo>
                    <a:lnTo>
                      <a:pt x="40" y="130"/>
                    </a:lnTo>
                    <a:lnTo>
                      <a:pt x="46" y="132"/>
                    </a:lnTo>
                    <a:lnTo>
                      <a:pt x="52" y="132"/>
                    </a:lnTo>
                    <a:lnTo>
                      <a:pt x="58" y="132"/>
                    </a:lnTo>
                    <a:lnTo>
                      <a:pt x="64" y="130"/>
                    </a:lnTo>
                    <a:lnTo>
                      <a:pt x="68" y="126"/>
                    </a:lnTo>
                    <a:lnTo>
                      <a:pt x="72" y="122"/>
                    </a:lnTo>
                    <a:lnTo>
                      <a:pt x="74" y="116"/>
                    </a:lnTo>
                    <a:lnTo>
                      <a:pt x="76" y="108"/>
                    </a:lnTo>
                    <a:lnTo>
                      <a:pt x="78" y="98"/>
                    </a:lnTo>
                    <a:lnTo>
                      <a:pt x="78" y="88"/>
                    </a:lnTo>
                    <a:lnTo>
                      <a:pt x="78" y="76"/>
                    </a:lnTo>
                    <a:lnTo>
                      <a:pt x="76" y="66"/>
                    </a:lnTo>
                    <a:lnTo>
                      <a:pt x="74" y="58"/>
                    </a:lnTo>
                    <a:lnTo>
                      <a:pt x="70" y="52"/>
                    </a:lnTo>
                    <a:lnTo>
                      <a:pt x="66" y="46"/>
                    </a:lnTo>
                    <a:lnTo>
                      <a:pt x="60" y="42"/>
                    </a:lnTo>
                    <a:lnTo>
                      <a:pt x="54" y="40"/>
                    </a:lnTo>
                    <a:lnTo>
                      <a:pt x="48" y="40"/>
                    </a:lnTo>
                    <a:close/>
                    <a:moveTo>
                      <a:pt x="98" y="86"/>
                    </a:moveTo>
                    <a:lnTo>
                      <a:pt x="98" y="98"/>
                    </a:lnTo>
                    <a:lnTo>
                      <a:pt x="96" y="108"/>
                    </a:lnTo>
                    <a:lnTo>
                      <a:pt x="92" y="118"/>
                    </a:lnTo>
                    <a:lnTo>
                      <a:pt x="86" y="126"/>
                    </a:lnTo>
                    <a:lnTo>
                      <a:pt x="78" y="134"/>
                    </a:lnTo>
                    <a:lnTo>
                      <a:pt x="70" y="138"/>
                    </a:lnTo>
                    <a:lnTo>
                      <a:pt x="60" y="140"/>
                    </a:lnTo>
                    <a:lnTo>
                      <a:pt x="50" y="142"/>
                    </a:lnTo>
                    <a:lnTo>
                      <a:pt x="40" y="140"/>
                    </a:lnTo>
                    <a:lnTo>
                      <a:pt x="30" y="138"/>
                    </a:lnTo>
                    <a:lnTo>
                      <a:pt x="22" y="134"/>
                    </a:lnTo>
                    <a:lnTo>
                      <a:pt x="14" y="126"/>
                    </a:lnTo>
                    <a:lnTo>
                      <a:pt x="8" y="118"/>
                    </a:lnTo>
                    <a:lnTo>
                      <a:pt x="4" y="110"/>
                    </a:lnTo>
                    <a:lnTo>
                      <a:pt x="2" y="100"/>
                    </a:lnTo>
                    <a:lnTo>
                      <a:pt x="0" y="88"/>
                    </a:lnTo>
                    <a:lnTo>
                      <a:pt x="2" y="76"/>
                    </a:lnTo>
                    <a:lnTo>
                      <a:pt x="4" y="66"/>
                    </a:lnTo>
                    <a:lnTo>
                      <a:pt x="8" y="56"/>
                    </a:lnTo>
                    <a:lnTo>
                      <a:pt x="14" y="46"/>
                    </a:lnTo>
                    <a:lnTo>
                      <a:pt x="22" y="40"/>
                    </a:lnTo>
                    <a:lnTo>
                      <a:pt x="30" y="34"/>
                    </a:lnTo>
                    <a:lnTo>
                      <a:pt x="38" y="32"/>
                    </a:lnTo>
                    <a:lnTo>
                      <a:pt x="50" y="30"/>
                    </a:lnTo>
                    <a:lnTo>
                      <a:pt x="60" y="32"/>
                    </a:lnTo>
                    <a:lnTo>
                      <a:pt x="70" y="34"/>
                    </a:lnTo>
                    <a:lnTo>
                      <a:pt x="78" y="38"/>
                    </a:lnTo>
                    <a:lnTo>
                      <a:pt x="86" y="46"/>
                    </a:lnTo>
                    <a:lnTo>
                      <a:pt x="90" y="54"/>
                    </a:lnTo>
                    <a:lnTo>
                      <a:pt x="96" y="62"/>
                    </a:lnTo>
                    <a:lnTo>
                      <a:pt x="98" y="74"/>
                    </a:lnTo>
                    <a:lnTo>
                      <a:pt x="98" y="86"/>
                    </a:lnTo>
                    <a:close/>
                  </a:path>
                </a:pathLst>
              </a:custGeom>
              <a:solidFill>
                <a:srgbClr val="AB8C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56" name="Rectangle 19"/>
              <p:cNvSpPr>
                <a:spLocks noChangeArrowheads="1"/>
              </p:cNvSpPr>
              <p:nvPr/>
            </p:nvSpPr>
            <p:spPr bwMode="auto">
              <a:xfrm>
                <a:off x="3716" y="3539"/>
                <a:ext cx="110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239" name="Freeform 17"/>
            <p:cNvSpPr>
              <a:spLocks/>
            </p:cNvSpPr>
            <p:nvPr/>
          </p:nvSpPr>
          <p:spPr bwMode="auto">
            <a:xfrm>
              <a:off x="3167" y="3260"/>
              <a:ext cx="62" cy="73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38" y="67"/>
                </a:cxn>
                <a:cxn ang="0">
                  <a:pos x="34" y="71"/>
                </a:cxn>
                <a:cxn ang="0">
                  <a:pos x="30" y="73"/>
                </a:cxn>
                <a:cxn ang="0">
                  <a:pos x="24" y="73"/>
                </a:cxn>
                <a:cxn ang="0">
                  <a:pos x="16" y="71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2" y="30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4"/>
                </a:cxn>
                <a:cxn ang="0">
                  <a:pos x="20" y="30"/>
                </a:cxn>
                <a:cxn ang="0">
                  <a:pos x="20" y="46"/>
                </a:cxn>
                <a:cxn ang="0">
                  <a:pos x="20" y="54"/>
                </a:cxn>
                <a:cxn ang="0">
                  <a:pos x="22" y="60"/>
                </a:cxn>
                <a:cxn ang="0">
                  <a:pos x="24" y="62"/>
                </a:cxn>
                <a:cxn ang="0">
                  <a:pos x="28" y="63"/>
                </a:cxn>
                <a:cxn ang="0">
                  <a:pos x="30" y="63"/>
                </a:cxn>
                <a:cxn ang="0">
                  <a:pos x="32" y="63"/>
                </a:cxn>
                <a:cxn ang="0">
                  <a:pos x="32" y="62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36" y="60"/>
                </a:cxn>
                <a:cxn ang="0">
                  <a:pos x="36" y="60"/>
                </a:cxn>
                <a:cxn ang="0">
                  <a:pos x="38" y="60"/>
                </a:cxn>
                <a:cxn ang="0">
                  <a:pos x="38" y="58"/>
                </a:cxn>
                <a:cxn ang="0">
                  <a:pos x="38" y="58"/>
                </a:cxn>
                <a:cxn ang="0">
                  <a:pos x="40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2" y="54"/>
                </a:cxn>
                <a:cxn ang="0">
                  <a:pos x="44" y="52"/>
                </a:cxn>
                <a:cxn ang="0">
                  <a:pos x="44" y="52"/>
                </a:cxn>
                <a:cxn ang="0">
                  <a:pos x="44" y="30"/>
                </a:cxn>
                <a:cxn ang="0">
                  <a:pos x="44" y="1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14"/>
                </a:cxn>
                <a:cxn ang="0">
                  <a:pos x="60" y="30"/>
                </a:cxn>
                <a:cxn ang="0">
                  <a:pos x="60" y="40"/>
                </a:cxn>
                <a:cxn ang="0">
                  <a:pos x="62" y="56"/>
                </a:cxn>
                <a:cxn ang="0">
                  <a:pos x="62" y="71"/>
                </a:cxn>
                <a:cxn ang="0">
                  <a:pos x="62" y="73"/>
                </a:cxn>
                <a:cxn ang="0">
                  <a:pos x="58" y="71"/>
                </a:cxn>
                <a:cxn ang="0">
                  <a:pos x="54" y="71"/>
                </a:cxn>
                <a:cxn ang="0">
                  <a:pos x="50" y="71"/>
                </a:cxn>
                <a:cxn ang="0">
                  <a:pos x="46" y="73"/>
                </a:cxn>
                <a:cxn ang="0">
                  <a:pos x="44" y="71"/>
                </a:cxn>
                <a:cxn ang="0">
                  <a:pos x="44" y="71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62" h="73">
                  <a:moveTo>
                    <a:pt x="44" y="62"/>
                  </a:move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6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2" y="30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20" y="30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4" y="30"/>
                  </a:lnTo>
                  <a:lnTo>
                    <a:pt x="44" y="14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0" y="14"/>
                  </a:lnTo>
                  <a:lnTo>
                    <a:pt x="60" y="30"/>
                  </a:lnTo>
                  <a:lnTo>
                    <a:pt x="60" y="40"/>
                  </a:lnTo>
                  <a:lnTo>
                    <a:pt x="62" y="56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6" y="73"/>
                  </a:lnTo>
                  <a:lnTo>
                    <a:pt x="44" y="71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0" name="Freeform 16"/>
            <p:cNvSpPr>
              <a:spLocks noEditPoints="1"/>
            </p:cNvSpPr>
            <p:nvPr/>
          </p:nvSpPr>
          <p:spPr bwMode="auto">
            <a:xfrm>
              <a:off x="3920" y="3259"/>
              <a:ext cx="66" cy="7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66" y="36"/>
                </a:cxn>
                <a:cxn ang="0">
                  <a:pos x="66" y="44"/>
                </a:cxn>
                <a:cxn ang="0">
                  <a:pos x="64" y="50"/>
                </a:cxn>
                <a:cxn ang="0">
                  <a:pos x="62" y="56"/>
                </a:cxn>
                <a:cxn ang="0">
                  <a:pos x="58" y="62"/>
                </a:cxn>
                <a:cxn ang="0">
                  <a:pos x="52" y="67"/>
                </a:cxn>
                <a:cxn ang="0">
                  <a:pos x="48" y="71"/>
                </a:cxn>
                <a:cxn ang="0">
                  <a:pos x="40" y="73"/>
                </a:cxn>
                <a:cxn ang="0">
                  <a:pos x="34" y="73"/>
                </a:cxn>
                <a:cxn ang="0">
                  <a:pos x="26" y="73"/>
                </a:cxn>
                <a:cxn ang="0">
                  <a:pos x="20" y="71"/>
                </a:cxn>
                <a:cxn ang="0">
                  <a:pos x="14" y="67"/>
                </a:cxn>
                <a:cxn ang="0">
                  <a:pos x="10" y="63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8" y="26"/>
                </a:cxn>
                <a:cxn ang="0">
                  <a:pos x="18" y="34"/>
                </a:cxn>
                <a:cxn ang="0">
                  <a:pos x="20" y="48"/>
                </a:cxn>
                <a:cxn ang="0">
                  <a:pos x="22" y="58"/>
                </a:cxn>
                <a:cxn ang="0">
                  <a:pos x="26" y="62"/>
                </a:cxn>
                <a:cxn ang="0">
                  <a:pos x="28" y="63"/>
                </a:cxn>
                <a:cxn ang="0">
                  <a:pos x="32" y="65"/>
                </a:cxn>
                <a:cxn ang="0">
                  <a:pos x="36" y="65"/>
                </a:cxn>
                <a:cxn ang="0">
                  <a:pos x="40" y="63"/>
                </a:cxn>
                <a:cxn ang="0">
                  <a:pos x="44" y="60"/>
                </a:cxn>
                <a:cxn ang="0">
                  <a:pos x="46" y="52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8"/>
                </a:cxn>
              </a:cxnLst>
              <a:rect l="0" t="0" r="r" b="b"/>
              <a:pathLst>
                <a:path w="66" h="73">
                  <a:moveTo>
                    <a:pt x="0" y="38"/>
                  </a:move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6" y="44"/>
                  </a:lnTo>
                  <a:lnTo>
                    <a:pt x="64" y="50"/>
                  </a:lnTo>
                  <a:lnTo>
                    <a:pt x="62" y="56"/>
                  </a:lnTo>
                  <a:lnTo>
                    <a:pt x="58" y="62"/>
                  </a:lnTo>
                  <a:lnTo>
                    <a:pt x="52" y="67"/>
                  </a:lnTo>
                  <a:lnTo>
                    <a:pt x="48" y="71"/>
                  </a:lnTo>
                  <a:lnTo>
                    <a:pt x="40" y="73"/>
                  </a:lnTo>
                  <a:lnTo>
                    <a:pt x="34" y="73"/>
                  </a:lnTo>
                  <a:lnTo>
                    <a:pt x="26" y="73"/>
                  </a:lnTo>
                  <a:lnTo>
                    <a:pt x="20" y="71"/>
                  </a:lnTo>
                  <a:lnTo>
                    <a:pt x="14" y="67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18" y="34"/>
                  </a:lnTo>
                  <a:lnTo>
                    <a:pt x="20" y="48"/>
                  </a:lnTo>
                  <a:lnTo>
                    <a:pt x="22" y="58"/>
                  </a:lnTo>
                  <a:lnTo>
                    <a:pt x="26" y="62"/>
                  </a:lnTo>
                  <a:lnTo>
                    <a:pt x="28" y="63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3"/>
                  </a:lnTo>
                  <a:lnTo>
                    <a:pt x="44" y="60"/>
                  </a:lnTo>
                  <a:lnTo>
                    <a:pt x="46" y="52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1" name="Freeform 15"/>
            <p:cNvSpPr>
              <a:spLocks/>
            </p:cNvSpPr>
            <p:nvPr/>
          </p:nvSpPr>
          <p:spPr bwMode="auto">
            <a:xfrm>
              <a:off x="3790" y="3214"/>
              <a:ext cx="68" cy="1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8" y="16"/>
                </a:cxn>
                <a:cxn ang="0">
                  <a:pos x="18" y="34"/>
                </a:cxn>
                <a:cxn ang="0">
                  <a:pos x="18" y="76"/>
                </a:cxn>
                <a:cxn ang="0">
                  <a:pos x="20" y="76"/>
                </a:cxn>
                <a:cxn ang="0">
                  <a:pos x="22" y="74"/>
                </a:cxn>
                <a:cxn ang="0">
                  <a:pos x="26" y="68"/>
                </a:cxn>
                <a:cxn ang="0">
                  <a:pos x="32" y="62"/>
                </a:cxn>
                <a:cxn ang="0">
                  <a:pos x="38" y="52"/>
                </a:cxn>
                <a:cxn ang="0">
                  <a:pos x="44" y="44"/>
                </a:cxn>
                <a:cxn ang="0">
                  <a:pos x="58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0" y="50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44" y="68"/>
                </a:cxn>
                <a:cxn ang="0">
                  <a:pos x="40" y="74"/>
                </a:cxn>
                <a:cxn ang="0">
                  <a:pos x="38" y="76"/>
                </a:cxn>
                <a:cxn ang="0">
                  <a:pos x="52" y="98"/>
                </a:cxn>
                <a:cxn ang="0">
                  <a:pos x="68" y="115"/>
                </a:cxn>
                <a:cxn ang="0">
                  <a:pos x="68" y="117"/>
                </a:cxn>
                <a:cxn ang="0">
                  <a:pos x="64" y="115"/>
                </a:cxn>
                <a:cxn ang="0">
                  <a:pos x="54" y="115"/>
                </a:cxn>
                <a:cxn ang="0">
                  <a:pos x="48" y="115"/>
                </a:cxn>
                <a:cxn ang="0">
                  <a:pos x="44" y="117"/>
                </a:cxn>
                <a:cxn ang="0">
                  <a:pos x="40" y="111"/>
                </a:cxn>
                <a:cxn ang="0">
                  <a:pos x="38" y="106"/>
                </a:cxn>
                <a:cxn ang="0">
                  <a:pos x="34" y="102"/>
                </a:cxn>
                <a:cxn ang="0">
                  <a:pos x="32" y="98"/>
                </a:cxn>
                <a:cxn ang="0">
                  <a:pos x="30" y="96"/>
                </a:cxn>
                <a:cxn ang="0">
                  <a:pos x="28" y="92"/>
                </a:cxn>
                <a:cxn ang="0">
                  <a:pos x="24" y="88"/>
                </a:cxn>
                <a:cxn ang="0">
                  <a:pos x="22" y="84"/>
                </a:cxn>
                <a:cxn ang="0">
                  <a:pos x="20" y="82"/>
                </a:cxn>
                <a:cxn ang="0">
                  <a:pos x="18" y="82"/>
                </a:cxn>
                <a:cxn ang="0">
                  <a:pos x="18" y="84"/>
                </a:cxn>
                <a:cxn ang="0">
                  <a:pos x="18" y="102"/>
                </a:cxn>
                <a:cxn ang="0">
                  <a:pos x="20" y="115"/>
                </a:cxn>
                <a:cxn ang="0">
                  <a:pos x="20" y="117"/>
                </a:cxn>
                <a:cxn ang="0">
                  <a:pos x="14" y="115"/>
                </a:cxn>
                <a:cxn ang="0">
                  <a:pos x="10" y="115"/>
                </a:cxn>
                <a:cxn ang="0">
                  <a:pos x="0" y="117"/>
                </a:cxn>
                <a:cxn ang="0">
                  <a:pos x="0" y="115"/>
                </a:cxn>
                <a:cxn ang="0">
                  <a:pos x="0" y="104"/>
                </a:cxn>
                <a:cxn ang="0">
                  <a:pos x="0" y="84"/>
                </a:cxn>
              </a:cxnLst>
              <a:rect l="0" t="0" r="r" b="b"/>
              <a:pathLst>
                <a:path w="68" h="117">
                  <a:moveTo>
                    <a:pt x="0" y="84"/>
                  </a:moveTo>
                  <a:lnTo>
                    <a:pt x="0" y="36"/>
                  </a:lnTo>
                  <a:lnTo>
                    <a:pt x="0" y="18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16"/>
                  </a:lnTo>
                  <a:lnTo>
                    <a:pt x="18" y="3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6" y="68"/>
                  </a:lnTo>
                  <a:lnTo>
                    <a:pt x="32" y="62"/>
                  </a:lnTo>
                  <a:lnTo>
                    <a:pt x="38" y="52"/>
                  </a:lnTo>
                  <a:lnTo>
                    <a:pt x="44" y="44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4"/>
                  </a:lnTo>
                  <a:lnTo>
                    <a:pt x="50" y="62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8" y="76"/>
                  </a:lnTo>
                  <a:lnTo>
                    <a:pt x="52" y="98"/>
                  </a:lnTo>
                  <a:lnTo>
                    <a:pt x="68" y="115"/>
                  </a:lnTo>
                  <a:lnTo>
                    <a:pt x="68" y="117"/>
                  </a:lnTo>
                  <a:lnTo>
                    <a:pt x="64" y="115"/>
                  </a:lnTo>
                  <a:lnTo>
                    <a:pt x="54" y="115"/>
                  </a:lnTo>
                  <a:lnTo>
                    <a:pt x="48" y="115"/>
                  </a:lnTo>
                  <a:lnTo>
                    <a:pt x="44" y="117"/>
                  </a:lnTo>
                  <a:lnTo>
                    <a:pt x="40" y="111"/>
                  </a:lnTo>
                  <a:lnTo>
                    <a:pt x="38" y="106"/>
                  </a:lnTo>
                  <a:lnTo>
                    <a:pt x="34" y="102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28" y="92"/>
                  </a:lnTo>
                  <a:lnTo>
                    <a:pt x="24" y="88"/>
                  </a:lnTo>
                  <a:lnTo>
                    <a:pt x="22" y="84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14" y="115"/>
                  </a:lnTo>
                  <a:lnTo>
                    <a:pt x="10" y="11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4391" y="3216"/>
              <a:ext cx="20" cy="117"/>
            </a:xfrm>
            <a:custGeom>
              <a:avLst/>
              <a:gdLst/>
              <a:ahLst/>
              <a:cxnLst>
                <a:cxn ang="0">
                  <a:pos x="2" y="84"/>
                </a:cxn>
                <a:cxn ang="0">
                  <a:pos x="2" y="36"/>
                </a:cxn>
                <a:cxn ang="0">
                  <a:pos x="2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0" y="16"/>
                </a:cxn>
                <a:cxn ang="0">
                  <a:pos x="18" y="34"/>
                </a:cxn>
                <a:cxn ang="0">
                  <a:pos x="18" y="84"/>
                </a:cxn>
                <a:cxn ang="0">
                  <a:pos x="20" y="102"/>
                </a:cxn>
                <a:cxn ang="0">
                  <a:pos x="20" y="115"/>
                </a:cxn>
                <a:cxn ang="0">
                  <a:pos x="20" y="117"/>
                </a:cxn>
                <a:cxn ang="0">
                  <a:pos x="16" y="115"/>
                </a:cxn>
                <a:cxn ang="0">
                  <a:pos x="10" y="115"/>
                </a:cxn>
                <a:cxn ang="0">
                  <a:pos x="8" y="115"/>
                </a:cxn>
                <a:cxn ang="0">
                  <a:pos x="0" y="117"/>
                </a:cxn>
                <a:cxn ang="0">
                  <a:pos x="0" y="115"/>
                </a:cxn>
                <a:cxn ang="0">
                  <a:pos x="2" y="102"/>
                </a:cxn>
                <a:cxn ang="0">
                  <a:pos x="2" y="84"/>
                </a:cxn>
              </a:cxnLst>
              <a:rect l="0" t="0" r="r" b="b"/>
              <a:pathLst>
                <a:path w="20" h="117">
                  <a:moveTo>
                    <a:pt x="2" y="84"/>
                  </a:moveTo>
                  <a:lnTo>
                    <a:pt x="2" y="36"/>
                  </a:lnTo>
                  <a:lnTo>
                    <a:pt x="2" y="18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16"/>
                  </a:lnTo>
                  <a:lnTo>
                    <a:pt x="18" y="34"/>
                  </a:lnTo>
                  <a:lnTo>
                    <a:pt x="18" y="84"/>
                  </a:lnTo>
                  <a:lnTo>
                    <a:pt x="20" y="10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16" y="115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3" name="Freeform 13"/>
            <p:cNvSpPr>
              <a:spLocks/>
            </p:cNvSpPr>
            <p:nvPr/>
          </p:nvSpPr>
          <p:spPr bwMode="auto">
            <a:xfrm>
              <a:off x="4171" y="3258"/>
              <a:ext cx="50" cy="7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14" y="62"/>
                </a:cxn>
                <a:cxn ang="0">
                  <a:pos x="20" y="65"/>
                </a:cxn>
                <a:cxn ang="0">
                  <a:pos x="24" y="65"/>
                </a:cxn>
                <a:cxn ang="0">
                  <a:pos x="28" y="65"/>
                </a:cxn>
                <a:cxn ang="0">
                  <a:pos x="32" y="63"/>
                </a:cxn>
                <a:cxn ang="0">
                  <a:pos x="32" y="60"/>
                </a:cxn>
                <a:cxn ang="0">
                  <a:pos x="34" y="54"/>
                </a:cxn>
                <a:cxn ang="0">
                  <a:pos x="34" y="50"/>
                </a:cxn>
                <a:cxn ang="0">
                  <a:pos x="32" y="46"/>
                </a:cxn>
                <a:cxn ang="0">
                  <a:pos x="28" y="42"/>
                </a:cxn>
                <a:cxn ang="0">
                  <a:pos x="22" y="40"/>
                </a:cxn>
                <a:cxn ang="0">
                  <a:pos x="20" y="38"/>
                </a:cxn>
                <a:cxn ang="0">
                  <a:pos x="16" y="38"/>
                </a:cxn>
                <a:cxn ang="0">
                  <a:pos x="14" y="36"/>
                </a:cxn>
                <a:cxn ang="0">
                  <a:pos x="10" y="34"/>
                </a:cxn>
                <a:cxn ang="0">
                  <a:pos x="8" y="30"/>
                </a:cxn>
                <a:cxn ang="0">
                  <a:pos x="6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6" y="22"/>
                </a:cxn>
                <a:cxn ang="0">
                  <a:pos x="44" y="22"/>
                </a:cxn>
                <a:cxn ang="0">
                  <a:pos x="42" y="16"/>
                </a:cxn>
                <a:cxn ang="0">
                  <a:pos x="38" y="12"/>
                </a:cxn>
                <a:cxn ang="0">
                  <a:pos x="34" y="8"/>
                </a:cxn>
                <a:cxn ang="0">
                  <a:pos x="28" y="6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22" y="24"/>
                </a:cxn>
                <a:cxn ang="0">
                  <a:pos x="24" y="28"/>
                </a:cxn>
                <a:cxn ang="0">
                  <a:pos x="28" y="30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40" y="34"/>
                </a:cxn>
                <a:cxn ang="0">
                  <a:pos x="44" y="38"/>
                </a:cxn>
                <a:cxn ang="0">
                  <a:pos x="46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50" y="52"/>
                </a:cxn>
                <a:cxn ang="0">
                  <a:pos x="48" y="60"/>
                </a:cxn>
                <a:cxn ang="0">
                  <a:pos x="44" y="67"/>
                </a:cxn>
                <a:cxn ang="0">
                  <a:pos x="40" y="69"/>
                </a:cxn>
                <a:cxn ang="0">
                  <a:pos x="34" y="71"/>
                </a:cxn>
                <a:cxn ang="0">
                  <a:pos x="30" y="73"/>
                </a:cxn>
                <a:cxn ang="0">
                  <a:pos x="24" y="73"/>
                </a:cxn>
                <a:cxn ang="0">
                  <a:pos x="12" y="73"/>
                </a:cxn>
                <a:cxn ang="0">
                  <a:pos x="0" y="69"/>
                </a:cxn>
                <a:cxn ang="0">
                  <a:pos x="4" y="54"/>
                </a:cxn>
              </a:cxnLst>
              <a:rect l="0" t="0" r="r" b="b"/>
              <a:pathLst>
                <a:path w="50" h="73">
                  <a:moveTo>
                    <a:pt x="4" y="54"/>
                  </a:moveTo>
                  <a:lnTo>
                    <a:pt x="6" y="54"/>
                  </a:lnTo>
                  <a:lnTo>
                    <a:pt x="8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8" y="60"/>
                  </a:lnTo>
                  <a:lnTo>
                    <a:pt x="44" y="67"/>
                  </a:lnTo>
                  <a:lnTo>
                    <a:pt x="40" y="69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2" y="73"/>
                  </a:lnTo>
                  <a:lnTo>
                    <a:pt x="0" y="69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4" name="Freeform 12"/>
            <p:cNvSpPr>
              <a:spLocks noEditPoints="1"/>
            </p:cNvSpPr>
            <p:nvPr/>
          </p:nvSpPr>
          <p:spPr bwMode="auto">
            <a:xfrm>
              <a:off x="3607" y="3222"/>
              <a:ext cx="90" cy="108"/>
            </a:xfrm>
            <a:custGeom>
              <a:avLst/>
              <a:gdLst/>
              <a:ahLst/>
              <a:cxnLst>
                <a:cxn ang="0">
                  <a:pos x="20" y="94"/>
                </a:cxn>
                <a:cxn ang="0">
                  <a:pos x="20" y="96"/>
                </a:cxn>
                <a:cxn ang="0">
                  <a:pos x="22" y="98"/>
                </a:cxn>
                <a:cxn ang="0">
                  <a:pos x="28" y="100"/>
                </a:cxn>
                <a:cxn ang="0">
                  <a:pos x="36" y="100"/>
                </a:cxn>
                <a:cxn ang="0">
                  <a:pos x="44" y="100"/>
                </a:cxn>
                <a:cxn ang="0">
                  <a:pos x="50" y="98"/>
                </a:cxn>
                <a:cxn ang="0">
                  <a:pos x="56" y="96"/>
                </a:cxn>
                <a:cxn ang="0">
                  <a:pos x="60" y="94"/>
                </a:cxn>
                <a:cxn ang="0">
                  <a:pos x="64" y="88"/>
                </a:cxn>
                <a:cxn ang="0">
                  <a:pos x="68" y="82"/>
                </a:cxn>
                <a:cxn ang="0">
                  <a:pos x="70" y="72"/>
                </a:cxn>
                <a:cxn ang="0">
                  <a:pos x="70" y="60"/>
                </a:cxn>
                <a:cxn ang="0">
                  <a:pos x="70" y="48"/>
                </a:cxn>
                <a:cxn ang="0">
                  <a:pos x="68" y="38"/>
                </a:cxn>
                <a:cxn ang="0">
                  <a:pos x="64" y="30"/>
                </a:cxn>
                <a:cxn ang="0">
                  <a:pos x="60" y="22"/>
                </a:cxn>
                <a:cxn ang="0">
                  <a:pos x="56" y="16"/>
                </a:cxn>
                <a:cxn ang="0">
                  <a:pos x="48" y="12"/>
                </a:cxn>
                <a:cxn ang="0">
                  <a:pos x="42" y="10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0" y="9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8" y="4"/>
                </a:cxn>
                <a:cxn ang="0">
                  <a:pos x="66" y="10"/>
                </a:cxn>
                <a:cxn ang="0">
                  <a:pos x="74" y="18"/>
                </a:cxn>
                <a:cxn ang="0">
                  <a:pos x="82" y="26"/>
                </a:cxn>
                <a:cxn ang="0">
                  <a:pos x="86" y="36"/>
                </a:cxn>
                <a:cxn ang="0">
                  <a:pos x="90" y="46"/>
                </a:cxn>
                <a:cxn ang="0">
                  <a:pos x="90" y="56"/>
                </a:cxn>
                <a:cxn ang="0">
                  <a:pos x="90" y="68"/>
                </a:cxn>
                <a:cxn ang="0">
                  <a:pos x="88" y="78"/>
                </a:cxn>
                <a:cxn ang="0">
                  <a:pos x="84" y="86"/>
                </a:cxn>
                <a:cxn ang="0">
                  <a:pos x="78" y="92"/>
                </a:cxn>
                <a:cxn ang="0">
                  <a:pos x="74" y="98"/>
                </a:cxn>
                <a:cxn ang="0">
                  <a:pos x="66" y="102"/>
                </a:cxn>
                <a:cxn ang="0">
                  <a:pos x="60" y="106"/>
                </a:cxn>
                <a:cxn ang="0">
                  <a:pos x="54" y="108"/>
                </a:cxn>
                <a:cxn ang="0">
                  <a:pos x="48" y="108"/>
                </a:cxn>
                <a:cxn ang="0">
                  <a:pos x="40" y="108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18" y="108"/>
                </a:cxn>
                <a:cxn ang="0">
                  <a:pos x="1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94"/>
                </a:cxn>
                <a:cxn ang="0">
                  <a:pos x="2" y="76"/>
                </a:cxn>
                <a:cxn ang="0">
                  <a:pos x="2" y="34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108">
                  <a:moveTo>
                    <a:pt x="20" y="94"/>
                  </a:moveTo>
                  <a:lnTo>
                    <a:pt x="20" y="96"/>
                  </a:lnTo>
                  <a:lnTo>
                    <a:pt x="22" y="98"/>
                  </a:lnTo>
                  <a:lnTo>
                    <a:pt x="28" y="100"/>
                  </a:lnTo>
                  <a:lnTo>
                    <a:pt x="36" y="100"/>
                  </a:lnTo>
                  <a:lnTo>
                    <a:pt x="44" y="100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0" y="94"/>
                  </a:lnTo>
                  <a:lnTo>
                    <a:pt x="64" y="88"/>
                  </a:lnTo>
                  <a:lnTo>
                    <a:pt x="68" y="82"/>
                  </a:lnTo>
                  <a:lnTo>
                    <a:pt x="70" y="72"/>
                  </a:lnTo>
                  <a:lnTo>
                    <a:pt x="70" y="60"/>
                  </a:lnTo>
                  <a:lnTo>
                    <a:pt x="70" y="48"/>
                  </a:lnTo>
                  <a:lnTo>
                    <a:pt x="68" y="38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6" y="16"/>
                  </a:lnTo>
                  <a:lnTo>
                    <a:pt x="48" y="12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9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4"/>
                  </a:lnTo>
                  <a:lnTo>
                    <a:pt x="66" y="10"/>
                  </a:lnTo>
                  <a:lnTo>
                    <a:pt x="74" y="18"/>
                  </a:lnTo>
                  <a:lnTo>
                    <a:pt x="82" y="26"/>
                  </a:lnTo>
                  <a:lnTo>
                    <a:pt x="86" y="36"/>
                  </a:lnTo>
                  <a:lnTo>
                    <a:pt x="90" y="46"/>
                  </a:lnTo>
                  <a:lnTo>
                    <a:pt x="90" y="56"/>
                  </a:lnTo>
                  <a:lnTo>
                    <a:pt x="90" y="68"/>
                  </a:lnTo>
                  <a:lnTo>
                    <a:pt x="88" y="78"/>
                  </a:lnTo>
                  <a:lnTo>
                    <a:pt x="84" y="86"/>
                  </a:lnTo>
                  <a:lnTo>
                    <a:pt x="78" y="92"/>
                  </a:lnTo>
                  <a:lnTo>
                    <a:pt x="74" y="98"/>
                  </a:lnTo>
                  <a:lnTo>
                    <a:pt x="66" y="102"/>
                  </a:lnTo>
                  <a:lnTo>
                    <a:pt x="60" y="106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2" y="76"/>
                  </a:lnTo>
                  <a:lnTo>
                    <a:pt x="2" y="34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5" name="Freeform 11"/>
            <p:cNvSpPr>
              <a:spLocks/>
            </p:cNvSpPr>
            <p:nvPr/>
          </p:nvSpPr>
          <p:spPr bwMode="auto">
            <a:xfrm>
              <a:off x="3038" y="3223"/>
              <a:ext cx="116" cy="1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0"/>
                </a:cxn>
                <a:cxn ang="0">
                  <a:pos x="30" y="18"/>
                </a:cxn>
                <a:cxn ang="0">
                  <a:pos x="38" y="38"/>
                </a:cxn>
                <a:cxn ang="0">
                  <a:pos x="48" y="58"/>
                </a:cxn>
                <a:cxn ang="0">
                  <a:pos x="58" y="80"/>
                </a:cxn>
                <a:cxn ang="0">
                  <a:pos x="94" y="0"/>
                </a:cxn>
                <a:cxn ang="0">
                  <a:pos x="104" y="0"/>
                </a:cxn>
                <a:cxn ang="0">
                  <a:pos x="106" y="16"/>
                </a:cxn>
                <a:cxn ang="0">
                  <a:pos x="108" y="36"/>
                </a:cxn>
                <a:cxn ang="0">
                  <a:pos x="110" y="58"/>
                </a:cxn>
                <a:cxn ang="0">
                  <a:pos x="112" y="78"/>
                </a:cxn>
                <a:cxn ang="0">
                  <a:pos x="114" y="94"/>
                </a:cxn>
                <a:cxn ang="0">
                  <a:pos x="116" y="110"/>
                </a:cxn>
                <a:cxn ang="0">
                  <a:pos x="112" y="110"/>
                </a:cxn>
                <a:cxn ang="0">
                  <a:pos x="106" y="110"/>
                </a:cxn>
                <a:cxn ang="0">
                  <a:pos x="102" y="110"/>
                </a:cxn>
                <a:cxn ang="0">
                  <a:pos x="98" y="110"/>
                </a:cxn>
                <a:cxn ang="0">
                  <a:pos x="96" y="84"/>
                </a:cxn>
                <a:cxn ang="0">
                  <a:pos x="94" y="62"/>
                </a:cxn>
                <a:cxn ang="0">
                  <a:pos x="92" y="44"/>
                </a:cxn>
                <a:cxn ang="0">
                  <a:pos x="92" y="32"/>
                </a:cxn>
                <a:cxn ang="0">
                  <a:pos x="88" y="38"/>
                </a:cxn>
                <a:cxn ang="0">
                  <a:pos x="84" y="46"/>
                </a:cxn>
                <a:cxn ang="0">
                  <a:pos x="80" y="56"/>
                </a:cxn>
                <a:cxn ang="0">
                  <a:pos x="76" y="62"/>
                </a:cxn>
                <a:cxn ang="0">
                  <a:pos x="74" y="70"/>
                </a:cxn>
                <a:cxn ang="0">
                  <a:pos x="70" y="78"/>
                </a:cxn>
                <a:cxn ang="0">
                  <a:pos x="66" y="86"/>
                </a:cxn>
                <a:cxn ang="0">
                  <a:pos x="64" y="94"/>
                </a:cxn>
                <a:cxn ang="0">
                  <a:pos x="60" y="102"/>
                </a:cxn>
                <a:cxn ang="0">
                  <a:pos x="56" y="110"/>
                </a:cxn>
                <a:cxn ang="0">
                  <a:pos x="50" y="110"/>
                </a:cxn>
                <a:cxn ang="0">
                  <a:pos x="48" y="102"/>
                </a:cxn>
                <a:cxn ang="0">
                  <a:pos x="42" y="88"/>
                </a:cxn>
                <a:cxn ang="0">
                  <a:pos x="32" y="66"/>
                </a:cxn>
                <a:cxn ang="0">
                  <a:pos x="20" y="38"/>
                </a:cxn>
                <a:cxn ang="0">
                  <a:pos x="16" y="62"/>
                </a:cxn>
                <a:cxn ang="0">
                  <a:pos x="14" y="82"/>
                </a:cxn>
                <a:cxn ang="0">
                  <a:pos x="14" y="100"/>
                </a:cxn>
                <a:cxn ang="0">
                  <a:pos x="14" y="110"/>
                </a:cxn>
                <a:cxn ang="0">
                  <a:pos x="10" y="110"/>
                </a:cxn>
                <a:cxn ang="0">
                  <a:pos x="6" y="110"/>
                </a:cxn>
                <a:cxn ang="0">
                  <a:pos x="2" y="110"/>
                </a:cxn>
                <a:cxn ang="0">
                  <a:pos x="0" y="110"/>
                </a:cxn>
                <a:cxn ang="0">
                  <a:pos x="4" y="76"/>
                </a:cxn>
                <a:cxn ang="0">
                  <a:pos x="8" y="48"/>
                </a:cxn>
                <a:cxn ang="0">
                  <a:pos x="10" y="22"/>
                </a:cxn>
                <a:cxn ang="0">
                  <a:pos x="12" y="0"/>
                </a:cxn>
              </a:cxnLst>
              <a:rect l="0" t="0" r="r" b="b"/>
              <a:pathLst>
                <a:path w="116" h="110">
                  <a:moveTo>
                    <a:pt x="12" y="0"/>
                  </a:moveTo>
                  <a:lnTo>
                    <a:pt x="22" y="0"/>
                  </a:lnTo>
                  <a:lnTo>
                    <a:pt x="30" y="18"/>
                  </a:lnTo>
                  <a:lnTo>
                    <a:pt x="38" y="38"/>
                  </a:lnTo>
                  <a:lnTo>
                    <a:pt x="48" y="58"/>
                  </a:lnTo>
                  <a:lnTo>
                    <a:pt x="58" y="8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16"/>
                  </a:lnTo>
                  <a:lnTo>
                    <a:pt x="108" y="36"/>
                  </a:lnTo>
                  <a:lnTo>
                    <a:pt x="110" y="58"/>
                  </a:lnTo>
                  <a:lnTo>
                    <a:pt x="112" y="78"/>
                  </a:lnTo>
                  <a:lnTo>
                    <a:pt x="114" y="94"/>
                  </a:lnTo>
                  <a:lnTo>
                    <a:pt x="116" y="110"/>
                  </a:lnTo>
                  <a:lnTo>
                    <a:pt x="112" y="110"/>
                  </a:lnTo>
                  <a:lnTo>
                    <a:pt x="106" y="110"/>
                  </a:lnTo>
                  <a:lnTo>
                    <a:pt x="102" y="110"/>
                  </a:lnTo>
                  <a:lnTo>
                    <a:pt x="98" y="110"/>
                  </a:lnTo>
                  <a:lnTo>
                    <a:pt x="96" y="84"/>
                  </a:lnTo>
                  <a:lnTo>
                    <a:pt x="94" y="62"/>
                  </a:lnTo>
                  <a:lnTo>
                    <a:pt x="92" y="44"/>
                  </a:lnTo>
                  <a:lnTo>
                    <a:pt x="92" y="32"/>
                  </a:lnTo>
                  <a:lnTo>
                    <a:pt x="88" y="38"/>
                  </a:lnTo>
                  <a:lnTo>
                    <a:pt x="84" y="46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4" y="70"/>
                  </a:lnTo>
                  <a:lnTo>
                    <a:pt x="70" y="78"/>
                  </a:lnTo>
                  <a:lnTo>
                    <a:pt x="66" y="86"/>
                  </a:lnTo>
                  <a:lnTo>
                    <a:pt x="64" y="94"/>
                  </a:lnTo>
                  <a:lnTo>
                    <a:pt x="60" y="102"/>
                  </a:lnTo>
                  <a:lnTo>
                    <a:pt x="56" y="110"/>
                  </a:lnTo>
                  <a:lnTo>
                    <a:pt x="50" y="110"/>
                  </a:lnTo>
                  <a:lnTo>
                    <a:pt x="48" y="102"/>
                  </a:lnTo>
                  <a:lnTo>
                    <a:pt x="42" y="88"/>
                  </a:lnTo>
                  <a:lnTo>
                    <a:pt x="32" y="66"/>
                  </a:lnTo>
                  <a:lnTo>
                    <a:pt x="20" y="38"/>
                  </a:lnTo>
                  <a:lnTo>
                    <a:pt x="16" y="62"/>
                  </a:lnTo>
                  <a:lnTo>
                    <a:pt x="14" y="82"/>
                  </a:lnTo>
                  <a:lnTo>
                    <a:pt x="14" y="100"/>
                  </a:lnTo>
                  <a:lnTo>
                    <a:pt x="14" y="110"/>
                  </a:lnTo>
                  <a:lnTo>
                    <a:pt x="10" y="110"/>
                  </a:lnTo>
                  <a:lnTo>
                    <a:pt x="6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4" y="76"/>
                  </a:lnTo>
                  <a:lnTo>
                    <a:pt x="8" y="48"/>
                  </a:lnTo>
                  <a:lnTo>
                    <a:pt x="1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6" name="Freeform 10"/>
            <p:cNvSpPr>
              <a:spLocks/>
            </p:cNvSpPr>
            <p:nvPr/>
          </p:nvSpPr>
          <p:spPr bwMode="auto">
            <a:xfrm>
              <a:off x="3244" y="3257"/>
              <a:ext cx="48" cy="76"/>
            </a:xfrm>
            <a:custGeom>
              <a:avLst/>
              <a:gdLst/>
              <a:ahLst/>
              <a:cxnLst>
                <a:cxn ang="0">
                  <a:pos x="2" y="54"/>
                </a:cxn>
                <a:cxn ang="0">
                  <a:pos x="4" y="54"/>
                </a:cxn>
                <a:cxn ang="0">
                  <a:pos x="6" y="60"/>
                </a:cxn>
                <a:cxn ang="0">
                  <a:pos x="12" y="64"/>
                </a:cxn>
                <a:cxn ang="0">
                  <a:pos x="18" y="66"/>
                </a:cxn>
                <a:cxn ang="0">
                  <a:pos x="22" y="68"/>
                </a:cxn>
                <a:cxn ang="0">
                  <a:pos x="26" y="66"/>
                </a:cxn>
                <a:cxn ang="0">
                  <a:pos x="30" y="64"/>
                </a:cxn>
                <a:cxn ang="0">
                  <a:pos x="32" y="60"/>
                </a:cxn>
                <a:cxn ang="0">
                  <a:pos x="32" y="54"/>
                </a:cxn>
                <a:cxn ang="0">
                  <a:pos x="32" y="50"/>
                </a:cxn>
                <a:cxn ang="0">
                  <a:pos x="30" y="46"/>
                </a:cxn>
                <a:cxn ang="0">
                  <a:pos x="26" y="44"/>
                </a:cxn>
                <a:cxn ang="0">
                  <a:pos x="22" y="42"/>
                </a:cxn>
                <a:cxn ang="0">
                  <a:pos x="18" y="40"/>
                </a:cxn>
                <a:cxn ang="0">
                  <a:pos x="16" y="38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6" y="32"/>
                </a:cxn>
                <a:cxn ang="0">
                  <a:pos x="4" y="28"/>
                </a:cxn>
                <a:cxn ang="0">
                  <a:pos x="2" y="24"/>
                </a:cxn>
                <a:cxn ang="0">
                  <a:pos x="2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44" y="22"/>
                </a:cxn>
                <a:cxn ang="0">
                  <a:pos x="42" y="22"/>
                </a:cxn>
                <a:cxn ang="0">
                  <a:pos x="40" y="18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4" y="8"/>
                </a:cxn>
                <a:cxn ang="0">
                  <a:pos x="20" y="10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24" y="28"/>
                </a:cxn>
                <a:cxn ang="0">
                  <a:pos x="28" y="30"/>
                </a:cxn>
                <a:cxn ang="0">
                  <a:pos x="32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42" y="38"/>
                </a:cxn>
                <a:cxn ang="0">
                  <a:pos x="44" y="42"/>
                </a:cxn>
                <a:cxn ang="0">
                  <a:pos x="46" y="44"/>
                </a:cxn>
                <a:cxn ang="0">
                  <a:pos x="48" y="48"/>
                </a:cxn>
                <a:cxn ang="0">
                  <a:pos x="48" y="54"/>
                </a:cxn>
                <a:cxn ang="0">
                  <a:pos x="46" y="60"/>
                </a:cxn>
                <a:cxn ang="0">
                  <a:pos x="42" y="68"/>
                </a:cxn>
                <a:cxn ang="0">
                  <a:pos x="38" y="72"/>
                </a:cxn>
                <a:cxn ang="0">
                  <a:pos x="32" y="74"/>
                </a:cxn>
                <a:cxn ang="0">
                  <a:pos x="28" y="74"/>
                </a:cxn>
                <a:cxn ang="0">
                  <a:pos x="22" y="76"/>
                </a:cxn>
                <a:cxn ang="0">
                  <a:pos x="10" y="74"/>
                </a:cxn>
                <a:cxn ang="0">
                  <a:pos x="0" y="70"/>
                </a:cxn>
                <a:cxn ang="0">
                  <a:pos x="2" y="54"/>
                </a:cxn>
              </a:cxnLst>
              <a:rect l="0" t="0" r="r" b="b"/>
              <a:pathLst>
                <a:path w="48" h="76">
                  <a:moveTo>
                    <a:pt x="2" y="54"/>
                  </a:moveTo>
                  <a:lnTo>
                    <a:pt x="4" y="54"/>
                  </a:lnTo>
                  <a:lnTo>
                    <a:pt x="6" y="60"/>
                  </a:lnTo>
                  <a:lnTo>
                    <a:pt x="12" y="64"/>
                  </a:lnTo>
                  <a:lnTo>
                    <a:pt x="18" y="66"/>
                  </a:lnTo>
                  <a:lnTo>
                    <a:pt x="22" y="68"/>
                  </a:lnTo>
                  <a:lnTo>
                    <a:pt x="26" y="66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44" y="42"/>
                  </a:lnTo>
                  <a:lnTo>
                    <a:pt x="46" y="44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46" y="60"/>
                  </a:lnTo>
                  <a:lnTo>
                    <a:pt x="42" y="68"/>
                  </a:lnTo>
                  <a:lnTo>
                    <a:pt x="38" y="72"/>
                  </a:lnTo>
                  <a:lnTo>
                    <a:pt x="32" y="74"/>
                  </a:lnTo>
                  <a:lnTo>
                    <a:pt x="28" y="74"/>
                  </a:lnTo>
                  <a:lnTo>
                    <a:pt x="22" y="76"/>
                  </a:lnTo>
                  <a:lnTo>
                    <a:pt x="10" y="74"/>
                  </a:lnTo>
                  <a:lnTo>
                    <a:pt x="0" y="70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4235" y="3217"/>
              <a:ext cx="68" cy="1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8" y="16"/>
                </a:cxn>
                <a:cxn ang="0">
                  <a:pos x="18" y="34"/>
                </a:cxn>
                <a:cxn ang="0">
                  <a:pos x="18" y="76"/>
                </a:cxn>
                <a:cxn ang="0">
                  <a:pos x="20" y="76"/>
                </a:cxn>
                <a:cxn ang="0">
                  <a:pos x="22" y="74"/>
                </a:cxn>
                <a:cxn ang="0">
                  <a:pos x="26" y="68"/>
                </a:cxn>
                <a:cxn ang="0">
                  <a:pos x="32" y="62"/>
                </a:cxn>
                <a:cxn ang="0">
                  <a:pos x="38" y="52"/>
                </a:cxn>
                <a:cxn ang="0">
                  <a:pos x="44" y="44"/>
                </a:cxn>
                <a:cxn ang="0">
                  <a:pos x="58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0" y="50"/>
                </a:cxn>
                <a:cxn ang="0">
                  <a:pos x="56" y="54"/>
                </a:cxn>
                <a:cxn ang="0">
                  <a:pos x="50" y="62"/>
                </a:cxn>
                <a:cxn ang="0">
                  <a:pos x="44" y="68"/>
                </a:cxn>
                <a:cxn ang="0">
                  <a:pos x="40" y="74"/>
                </a:cxn>
                <a:cxn ang="0">
                  <a:pos x="38" y="76"/>
                </a:cxn>
                <a:cxn ang="0">
                  <a:pos x="52" y="98"/>
                </a:cxn>
                <a:cxn ang="0">
                  <a:pos x="68" y="115"/>
                </a:cxn>
                <a:cxn ang="0">
                  <a:pos x="68" y="117"/>
                </a:cxn>
                <a:cxn ang="0">
                  <a:pos x="64" y="115"/>
                </a:cxn>
                <a:cxn ang="0">
                  <a:pos x="54" y="115"/>
                </a:cxn>
                <a:cxn ang="0">
                  <a:pos x="48" y="115"/>
                </a:cxn>
                <a:cxn ang="0">
                  <a:pos x="44" y="117"/>
                </a:cxn>
                <a:cxn ang="0">
                  <a:pos x="40" y="111"/>
                </a:cxn>
                <a:cxn ang="0">
                  <a:pos x="38" y="106"/>
                </a:cxn>
                <a:cxn ang="0">
                  <a:pos x="34" y="102"/>
                </a:cxn>
                <a:cxn ang="0">
                  <a:pos x="32" y="98"/>
                </a:cxn>
                <a:cxn ang="0">
                  <a:pos x="30" y="96"/>
                </a:cxn>
                <a:cxn ang="0">
                  <a:pos x="28" y="92"/>
                </a:cxn>
                <a:cxn ang="0">
                  <a:pos x="24" y="88"/>
                </a:cxn>
                <a:cxn ang="0">
                  <a:pos x="22" y="84"/>
                </a:cxn>
                <a:cxn ang="0">
                  <a:pos x="20" y="82"/>
                </a:cxn>
                <a:cxn ang="0">
                  <a:pos x="18" y="82"/>
                </a:cxn>
                <a:cxn ang="0">
                  <a:pos x="18" y="84"/>
                </a:cxn>
                <a:cxn ang="0">
                  <a:pos x="18" y="102"/>
                </a:cxn>
                <a:cxn ang="0">
                  <a:pos x="20" y="115"/>
                </a:cxn>
                <a:cxn ang="0">
                  <a:pos x="20" y="117"/>
                </a:cxn>
                <a:cxn ang="0">
                  <a:pos x="14" y="115"/>
                </a:cxn>
                <a:cxn ang="0">
                  <a:pos x="10" y="115"/>
                </a:cxn>
                <a:cxn ang="0">
                  <a:pos x="0" y="117"/>
                </a:cxn>
                <a:cxn ang="0">
                  <a:pos x="0" y="115"/>
                </a:cxn>
                <a:cxn ang="0">
                  <a:pos x="0" y="104"/>
                </a:cxn>
                <a:cxn ang="0">
                  <a:pos x="0" y="84"/>
                </a:cxn>
              </a:cxnLst>
              <a:rect l="0" t="0" r="r" b="b"/>
              <a:pathLst>
                <a:path w="68" h="117">
                  <a:moveTo>
                    <a:pt x="0" y="84"/>
                  </a:moveTo>
                  <a:lnTo>
                    <a:pt x="0" y="36"/>
                  </a:lnTo>
                  <a:lnTo>
                    <a:pt x="0" y="18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16"/>
                  </a:lnTo>
                  <a:lnTo>
                    <a:pt x="18" y="3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6" y="68"/>
                  </a:lnTo>
                  <a:lnTo>
                    <a:pt x="32" y="62"/>
                  </a:lnTo>
                  <a:lnTo>
                    <a:pt x="38" y="52"/>
                  </a:lnTo>
                  <a:lnTo>
                    <a:pt x="44" y="44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4"/>
                  </a:lnTo>
                  <a:lnTo>
                    <a:pt x="50" y="62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8" y="76"/>
                  </a:lnTo>
                  <a:lnTo>
                    <a:pt x="52" y="98"/>
                  </a:lnTo>
                  <a:lnTo>
                    <a:pt x="68" y="115"/>
                  </a:lnTo>
                  <a:lnTo>
                    <a:pt x="68" y="117"/>
                  </a:lnTo>
                  <a:lnTo>
                    <a:pt x="64" y="115"/>
                  </a:lnTo>
                  <a:lnTo>
                    <a:pt x="54" y="115"/>
                  </a:lnTo>
                  <a:lnTo>
                    <a:pt x="48" y="115"/>
                  </a:lnTo>
                  <a:lnTo>
                    <a:pt x="44" y="117"/>
                  </a:lnTo>
                  <a:lnTo>
                    <a:pt x="40" y="111"/>
                  </a:lnTo>
                  <a:lnTo>
                    <a:pt x="38" y="106"/>
                  </a:lnTo>
                  <a:lnTo>
                    <a:pt x="34" y="102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28" y="92"/>
                  </a:lnTo>
                  <a:lnTo>
                    <a:pt x="24" y="88"/>
                  </a:lnTo>
                  <a:lnTo>
                    <a:pt x="22" y="84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14" y="115"/>
                  </a:lnTo>
                  <a:lnTo>
                    <a:pt x="10" y="11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8" name="Freeform 8"/>
            <p:cNvSpPr>
              <a:spLocks noEditPoints="1"/>
            </p:cNvSpPr>
            <p:nvPr/>
          </p:nvSpPr>
          <p:spPr bwMode="auto">
            <a:xfrm>
              <a:off x="4309" y="3256"/>
              <a:ext cx="66" cy="7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60" y="12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2"/>
                </a:cxn>
                <a:cxn ang="0">
                  <a:pos x="66" y="38"/>
                </a:cxn>
                <a:cxn ang="0">
                  <a:pos x="66" y="44"/>
                </a:cxn>
                <a:cxn ang="0">
                  <a:pos x="64" y="52"/>
                </a:cxn>
                <a:cxn ang="0">
                  <a:pos x="62" y="58"/>
                </a:cxn>
                <a:cxn ang="0">
                  <a:pos x="58" y="64"/>
                </a:cxn>
                <a:cxn ang="0">
                  <a:pos x="52" y="68"/>
                </a:cxn>
                <a:cxn ang="0">
                  <a:pos x="48" y="72"/>
                </a:cxn>
                <a:cxn ang="0">
                  <a:pos x="40" y="74"/>
                </a:cxn>
                <a:cxn ang="0">
                  <a:pos x="34" y="76"/>
                </a:cxn>
                <a:cxn ang="0">
                  <a:pos x="26" y="74"/>
                </a:cxn>
                <a:cxn ang="0">
                  <a:pos x="20" y="72"/>
                </a:cxn>
                <a:cxn ang="0">
                  <a:pos x="14" y="70"/>
                </a:cxn>
                <a:cxn ang="0">
                  <a:pos x="10" y="64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2" y="8"/>
                </a:cxn>
                <a:cxn ang="0">
                  <a:pos x="28" y="10"/>
                </a:cxn>
                <a:cxn ang="0">
                  <a:pos x="24" y="12"/>
                </a:cxn>
                <a:cxn ang="0">
                  <a:pos x="20" y="16"/>
                </a:cxn>
                <a:cxn ang="0">
                  <a:pos x="20" y="22"/>
                </a:cxn>
                <a:cxn ang="0">
                  <a:pos x="18" y="28"/>
                </a:cxn>
                <a:cxn ang="0">
                  <a:pos x="18" y="36"/>
                </a:cxn>
                <a:cxn ang="0">
                  <a:pos x="20" y="50"/>
                </a:cxn>
                <a:cxn ang="0">
                  <a:pos x="22" y="58"/>
                </a:cxn>
                <a:cxn ang="0">
                  <a:pos x="26" y="62"/>
                </a:cxn>
                <a:cxn ang="0">
                  <a:pos x="28" y="64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40" y="66"/>
                </a:cxn>
                <a:cxn ang="0">
                  <a:pos x="44" y="60"/>
                </a:cxn>
                <a:cxn ang="0">
                  <a:pos x="46" y="54"/>
                </a:cxn>
                <a:cxn ang="0">
                  <a:pos x="48" y="42"/>
                </a:cxn>
                <a:cxn ang="0">
                  <a:pos x="46" y="26"/>
                </a:cxn>
                <a:cxn ang="0">
                  <a:pos x="44" y="16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8"/>
                </a:cxn>
              </a:cxnLst>
              <a:rect l="0" t="0" r="r" b="b"/>
              <a:pathLst>
                <a:path w="66" h="76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2" y="58"/>
                  </a:lnTo>
                  <a:lnTo>
                    <a:pt x="58" y="64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6" y="74"/>
                  </a:lnTo>
                  <a:lnTo>
                    <a:pt x="20" y="72"/>
                  </a:lnTo>
                  <a:lnTo>
                    <a:pt x="14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32" y="8"/>
                  </a:moveTo>
                  <a:lnTo>
                    <a:pt x="28" y="10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46" y="54"/>
                  </a:lnTo>
                  <a:lnTo>
                    <a:pt x="48" y="42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9" name="Freeform 7"/>
            <p:cNvSpPr>
              <a:spLocks noEditPoints="1"/>
            </p:cNvSpPr>
            <p:nvPr/>
          </p:nvSpPr>
          <p:spPr bwMode="auto">
            <a:xfrm>
              <a:off x="4426" y="3257"/>
              <a:ext cx="66" cy="76"/>
            </a:xfrm>
            <a:custGeom>
              <a:avLst/>
              <a:gdLst/>
              <a:ahLst/>
              <a:cxnLst>
                <a:cxn ang="0">
                  <a:pos x="28" y="40"/>
                </a:cxn>
                <a:cxn ang="0">
                  <a:pos x="20" y="46"/>
                </a:cxn>
                <a:cxn ang="0">
                  <a:pos x="18" y="56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54" y="60"/>
                </a:cxn>
                <a:cxn ang="0">
                  <a:pos x="56" y="64"/>
                </a:cxn>
                <a:cxn ang="0">
                  <a:pos x="58" y="64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4" y="70"/>
                </a:cxn>
                <a:cxn ang="0">
                  <a:pos x="56" y="74"/>
                </a:cxn>
                <a:cxn ang="0">
                  <a:pos x="46" y="74"/>
                </a:cxn>
                <a:cxn ang="0">
                  <a:pos x="40" y="70"/>
                </a:cxn>
                <a:cxn ang="0">
                  <a:pos x="40" y="66"/>
                </a:cxn>
                <a:cxn ang="0">
                  <a:pos x="30" y="72"/>
                </a:cxn>
                <a:cxn ang="0">
                  <a:pos x="18" y="76"/>
                </a:cxn>
                <a:cxn ang="0">
                  <a:pos x="6" y="70"/>
                </a:cxn>
                <a:cxn ang="0">
                  <a:pos x="0" y="58"/>
                </a:cxn>
                <a:cxn ang="0">
                  <a:pos x="8" y="42"/>
                </a:cxn>
                <a:cxn ang="0">
                  <a:pos x="26" y="32"/>
                </a:cxn>
                <a:cxn ang="0">
                  <a:pos x="40" y="28"/>
                </a:cxn>
                <a:cxn ang="0">
                  <a:pos x="38" y="18"/>
                </a:cxn>
                <a:cxn ang="0">
                  <a:pos x="34" y="10"/>
                </a:cxn>
                <a:cxn ang="0">
                  <a:pos x="24" y="10"/>
                </a:cxn>
                <a:cxn ang="0">
                  <a:pos x="16" y="18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16" y="4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8"/>
                </a:cxn>
                <a:cxn ang="0">
                  <a:pos x="54" y="16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4" y="60"/>
                </a:cxn>
              </a:cxnLst>
              <a:rect l="0" t="0" r="r" b="b"/>
              <a:pathLst>
                <a:path w="66" h="76">
                  <a:moveTo>
                    <a:pt x="40" y="36"/>
                  </a:moveTo>
                  <a:lnTo>
                    <a:pt x="28" y="40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36"/>
                  </a:lnTo>
                  <a:close/>
                  <a:moveTo>
                    <a:pt x="54" y="60"/>
                  </a:moveTo>
                  <a:lnTo>
                    <a:pt x="56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0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4" y="74"/>
                  </a:lnTo>
                  <a:lnTo>
                    <a:pt x="18" y="76"/>
                  </a:lnTo>
                  <a:lnTo>
                    <a:pt x="12" y="74"/>
                  </a:lnTo>
                  <a:lnTo>
                    <a:pt x="6" y="70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8" y="42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42"/>
                  </a:lnTo>
                  <a:lnTo>
                    <a:pt x="54" y="54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50" name="Group 3"/>
            <p:cNvGrpSpPr>
              <a:grpSpLocks/>
            </p:cNvGrpSpPr>
            <p:nvPr/>
          </p:nvGrpSpPr>
          <p:grpSpPr bwMode="auto">
            <a:xfrm>
              <a:off x="3999" y="3234"/>
              <a:ext cx="68" cy="128"/>
              <a:chOff x="3958" y="3443"/>
              <a:chExt cx="68" cy="128"/>
            </a:xfrm>
          </p:grpSpPr>
          <p:sp>
            <p:nvSpPr>
              <p:cNvPr id="252" name="Freeform 6"/>
              <p:cNvSpPr>
                <a:spLocks/>
              </p:cNvSpPr>
              <p:nvPr/>
            </p:nvSpPr>
            <p:spPr bwMode="auto">
              <a:xfrm>
                <a:off x="3958" y="3466"/>
                <a:ext cx="62" cy="74"/>
              </a:xfrm>
              <a:custGeom>
                <a:avLst/>
                <a:gdLst/>
                <a:ahLst/>
                <a:cxnLst>
                  <a:cxn ang="0">
                    <a:pos x="60" y="44"/>
                  </a:cxn>
                  <a:cxn ang="0">
                    <a:pos x="60" y="60"/>
                  </a:cxn>
                  <a:cxn ang="0">
                    <a:pos x="62" y="74"/>
                  </a:cxn>
                  <a:cxn ang="0">
                    <a:pos x="62" y="74"/>
                  </a:cxn>
                  <a:cxn ang="0">
                    <a:pos x="56" y="74"/>
                  </a:cxn>
                  <a:cxn ang="0">
                    <a:pos x="52" y="74"/>
                  </a:cxn>
                  <a:cxn ang="0">
                    <a:pos x="50" y="74"/>
                  </a:cxn>
                  <a:cxn ang="0">
                    <a:pos x="42" y="74"/>
                  </a:cxn>
                  <a:cxn ang="0">
                    <a:pos x="42" y="74"/>
                  </a:cxn>
                  <a:cxn ang="0">
                    <a:pos x="42" y="60"/>
                  </a:cxn>
                  <a:cxn ang="0">
                    <a:pos x="44" y="44"/>
                  </a:cxn>
                  <a:cxn ang="0">
                    <a:pos x="44" y="28"/>
                  </a:cxn>
                  <a:cxn ang="0">
                    <a:pos x="42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4" y="12"/>
                  </a:cxn>
                  <a:cxn ang="0">
                    <a:pos x="30" y="12"/>
                  </a:cxn>
                  <a:cxn ang="0">
                    <a:pos x="26" y="14"/>
                  </a:cxn>
                  <a:cxn ang="0">
                    <a:pos x="24" y="18"/>
                  </a:cxn>
                  <a:cxn ang="0">
                    <a:pos x="18" y="24"/>
                  </a:cxn>
                  <a:cxn ang="0">
                    <a:pos x="18" y="44"/>
                  </a:cxn>
                  <a:cxn ang="0">
                    <a:pos x="18" y="6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4" y="74"/>
                  </a:cxn>
                  <a:cxn ang="0">
                    <a:pos x="1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60"/>
                  </a:cxn>
                  <a:cxn ang="0">
                    <a:pos x="2" y="44"/>
                  </a:cxn>
                  <a:cxn ang="0">
                    <a:pos x="2" y="34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4" y="6"/>
                  </a:cxn>
                  <a:cxn ang="0">
                    <a:pos x="28" y="2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50" y="4"/>
                  </a:cxn>
                  <a:cxn ang="0">
                    <a:pos x="54" y="8"/>
                  </a:cxn>
                  <a:cxn ang="0">
                    <a:pos x="58" y="16"/>
                  </a:cxn>
                  <a:cxn ang="0">
                    <a:pos x="60" y="26"/>
                  </a:cxn>
                  <a:cxn ang="0">
                    <a:pos x="60" y="44"/>
                  </a:cxn>
                </a:cxnLst>
                <a:rect l="0" t="0" r="r" b="b"/>
                <a:pathLst>
                  <a:path w="62" h="74">
                    <a:moveTo>
                      <a:pt x="60" y="44"/>
                    </a:moveTo>
                    <a:lnTo>
                      <a:pt x="60" y="60"/>
                    </a:lnTo>
                    <a:lnTo>
                      <a:pt x="62" y="74"/>
                    </a:lnTo>
                    <a:lnTo>
                      <a:pt x="56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42" y="74"/>
                    </a:lnTo>
                    <a:lnTo>
                      <a:pt x="42" y="60"/>
                    </a:lnTo>
                    <a:lnTo>
                      <a:pt x="44" y="44"/>
                    </a:lnTo>
                    <a:lnTo>
                      <a:pt x="44" y="28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8" y="44"/>
                    </a:lnTo>
                    <a:lnTo>
                      <a:pt x="18" y="60"/>
                    </a:lnTo>
                    <a:lnTo>
                      <a:pt x="20" y="74"/>
                    </a:lnTo>
                    <a:lnTo>
                      <a:pt x="14" y="74"/>
                    </a:lnTo>
                    <a:lnTo>
                      <a:pt x="10" y="74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2" y="44"/>
                    </a:lnTo>
                    <a:lnTo>
                      <a:pt x="2" y="34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8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0" y="26"/>
                    </a:lnTo>
                    <a:lnTo>
                      <a:pt x="60" y="44"/>
                    </a:lnTo>
                    <a:close/>
                  </a:path>
                </a:pathLst>
              </a:custGeom>
              <a:solidFill>
                <a:srgbClr val="AB8C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53" name="Rectangle 5"/>
              <p:cNvSpPr>
                <a:spLocks noChangeArrowheads="1"/>
              </p:cNvSpPr>
              <p:nvPr/>
            </p:nvSpPr>
            <p:spPr bwMode="auto">
              <a:xfrm>
                <a:off x="3998" y="3486"/>
                <a:ext cx="28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54" name="Rectangle 4"/>
              <p:cNvSpPr>
                <a:spLocks noChangeArrowheads="1"/>
              </p:cNvSpPr>
              <p:nvPr/>
            </p:nvSpPr>
            <p:spPr bwMode="auto">
              <a:xfrm>
                <a:off x="3998" y="3443"/>
                <a:ext cx="28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251" name="Freeform 2"/>
            <p:cNvSpPr>
              <a:spLocks noEditPoints="1"/>
            </p:cNvSpPr>
            <p:nvPr/>
          </p:nvSpPr>
          <p:spPr bwMode="auto">
            <a:xfrm>
              <a:off x="4056" y="3219"/>
              <a:ext cx="20" cy="11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8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2" y="72"/>
                </a:cxn>
                <a:cxn ang="0">
                  <a:pos x="2" y="5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2" y="40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20" y="54"/>
                </a:cxn>
                <a:cxn ang="0">
                  <a:pos x="20" y="70"/>
                </a:cxn>
                <a:cxn ang="0">
                  <a:pos x="20" y="82"/>
                </a:cxn>
                <a:cxn ang="0">
                  <a:pos x="20" y="98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6" y="112"/>
                </a:cxn>
                <a:cxn ang="0">
                  <a:pos x="10" y="112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2" y="98"/>
                </a:cxn>
                <a:cxn ang="0">
                  <a:pos x="2" y="82"/>
                </a:cxn>
                <a:cxn ang="0">
                  <a:pos x="2" y="72"/>
                </a:cxn>
              </a:cxnLst>
              <a:rect l="0" t="0" r="r" b="b"/>
              <a:pathLst>
                <a:path w="20" h="112">
                  <a:moveTo>
                    <a:pt x="4" y="20"/>
                  </a:move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close/>
                  <a:moveTo>
                    <a:pt x="2" y="72"/>
                  </a:moveTo>
                  <a:lnTo>
                    <a:pt x="2" y="54"/>
                  </a:lnTo>
                  <a:lnTo>
                    <a:pt x="0" y="42"/>
                  </a:lnTo>
                  <a:lnTo>
                    <a:pt x="12" y="40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54"/>
                  </a:lnTo>
                  <a:lnTo>
                    <a:pt x="20" y="70"/>
                  </a:lnTo>
                  <a:lnTo>
                    <a:pt x="20" y="82"/>
                  </a:lnTo>
                  <a:lnTo>
                    <a:pt x="20" y="98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2" y="98"/>
                  </a:lnTo>
                  <a:lnTo>
                    <a:pt x="2" y="82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AB8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övegdoboz 37"/>
          <p:cNvSpPr txBox="1"/>
          <p:nvPr/>
        </p:nvSpPr>
        <p:spPr>
          <a:xfrm>
            <a:off x="735106" y="618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62024" y="1885532"/>
            <a:ext cx="86995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KÉPZÉSI TERV</a:t>
            </a:r>
            <a:r>
              <a:rPr lang="hu-HU" sz="2000" baseline="30000" dirty="0" smtClean="0">
                <a:solidFill>
                  <a:srgbClr val="000066"/>
                </a:solidFill>
                <a:latin typeface="+mj-lt"/>
              </a:rPr>
              <a:t>1</a:t>
            </a:r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:</a:t>
            </a:r>
          </a:p>
          <a:p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Két szakasz – 8 félév – 240 kredit</a:t>
            </a:r>
          </a:p>
          <a:p>
            <a:pPr lvl="0" indent="439738"/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- tanulmányi kötelezettség: </a:t>
            </a:r>
            <a:r>
              <a:rPr lang="hu-HU" sz="2000" dirty="0">
                <a:solidFill>
                  <a:srgbClr val="000066"/>
                </a:solidFill>
                <a:latin typeface="+mj-lt"/>
              </a:rPr>
              <a:t>minimum 50 képzési kredit;</a:t>
            </a:r>
          </a:p>
          <a:p>
            <a:pPr lvl="0" indent="439738"/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- tudományos kutatómunka: </a:t>
            </a:r>
            <a:r>
              <a:rPr lang="hu-HU" sz="2000" dirty="0">
                <a:solidFill>
                  <a:srgbClr val="000066"/>
                </a:solidFill>
                <a:latin typeface="+mj-lt"/>
              </a:rPr>
              <a:t>minimum 170 kutatási kredit;</a:t>
            </a:r>
          </a:p>
          <a:p>
            <a:pPr lvl="0" indent="439738"/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- tanóratartás </a:t>
            </a:r>
            <a:r>
              <a:rPr lang="hu-HU" sz="2000" dirty="0">
                <a:solidFill>
                  <a:srgbClr val="000066"/>
                </a:solidFill>
                <a:latin typeface="+mj-lt"/>
              </a:rPr>
              <a:t>(oktatás</a:t>
            </a:r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): </a:t>
            </a:r>
            <a:r>
              <a:rPr lang="hu-HU" sz="2000" dirty="0">
                <a:solidFill>
                  <a:srgbClr val="000066"/>
                </a:solidFill>
                <a:latin typeface="+mj-lt"/>
              </a:rPr>
              <a:t>maximum 20 kredit</a:t>
            </a:r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.</a:t>
            </a:r>
          </a:p>
          <a:p>
            <a:pPr lvl="0"/>
            <a:r>
              <a:rPr lang="hu-HU" sz="2000" dirty="0">
                <a:solidFill>
                  <a:srgbClr val="000066"/>
                </a:solidFill>
                <a:latin typeface="+mj-lt"/>
              </a:rPr>
              <a:t>Félévenként átlagosan 30 kredit, de </a:t>
            </a:r>
            <a:r>
              <a:rPr lang="hu-HU" sz="2000" b="1" dirty="0">
                <a:solidFill>
                  <a:srgbClr val="000066"/>
                </a:solidFill>
                <a:latin typeface="+mj-lt"/>
              </a:rPr>
              <a:t>legalább 21 </a:t>
            </a:r>
            <a:r>
              <a:rPr lang="hu-HU" sz="2000" dirty="0">
                <a:solidFill>
                  <a:srgbClr val="000066"/>
                </a:solidFill>
                <a:latin typeface="+mj-lt"/>
              </a:rPr>
              <a:t>kreditpont megszerzése </a:t>
            </a:r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kötelező!</a:t>
            </a:r>
          </a:p>
          <a:p>
            <a:endParaRPr lang="hu-HU" sz="20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14779" y="406022"/>
            <a:ext cx="835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Változás 2016. IX. 01-től:</a:t>
            </a:r>
          </a:p>
          <a:p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- </a:t>
            </a:r>
            <a:r>
              <a:rPr lang="hu-HU" sz="2000" dirty="0" err="1" smtClean="0">
                <a:solidFill>
                  <a:srgbClr val="000066"/>
                </a:solidFill>
                <a:latin typeface="+mj-lt"/>
              </a:rPr>
              <a:t>Ftv</a:t>
            </a:r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 53. § A doktori képzés és a doktori fokozatszerzési eljárás</a:t>
            </a:r>
          </a:p>
          <a:p>
            <a:r>
              <a:rPr lang="hu-HU" sz="2000" dirty="0" smtClean="0">
                <a:solidFill>
                  <a:srgbClr val="000066"/>
                </a:solidFill>
                <a:latin typeface="+mj-lt"/>
              </a:rPr>
              <a:t>- 387/2012. (XII. 19.) Korm. rendelet a doktori iskolákról, a doktori eljárások rendjéről és a habilitációról</a:t>
            </a:r>
            <a:endParaRPr lang="hu-HU" sz="2000" dirty="0">
              <a:solidFill>
                <a:srgbClr val="000066"/>
              </a:solidFill>
              <a:latin typeface="+mj-lt"/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2850776" y="4460651"/>
            <a:ext cx="2058744" cy="770965"/>
            <a:chOff x="2850776" y="5038151"/>
            <a:chExt cx="2058744" cy="770965"/>
          </a:xfrm>
        </p:grpSpPr>
        <p:sp>
          <p:nvSpPr>
            <p:cNvPr id="45" name="Téglalap 44"/>
            <p:cNvSpPr/>
            <p:nvPr/>
          </p:nvSpPr>
          <p:spPr>
            <a:xfrm>
              <a:off x="3487257" y="5038151"/>
              <a:ext cx="1380574" cy="7709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0066"/>
                </a:solidFill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3431103" y="5084605"/>
              <a:ext cx="1478417" cy="71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Komplex</a:t>
              </a:r>
            </a:p>
            <a:p>
              <a:pPr algn="ctr">
                <a:lnSpc>
                  <a:spcPts val="16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vizsga</a:t>
              </a:r>
            </a:p>
            <a:p>
              <a:pPr algn="ctr">
                <a:lnSpc>
                  <a:spcPts val="16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4. félév végén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49" name="Jobbra nyíl 48"/>
            <p:cNvSpPr/>
            <p:nvPr/>
          </p:nvSpPr>
          <p:spPr>
            <a:xfrm>
              <a:off x="2850776" y="5342965"/>
              <a:ext cx="591671" cy="2241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0066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3639634" y="5231630"/>
            <a:ext cx="2509884" cy="682651"/>
            <a:chOff x="3639634" y="5809130"/>
            <a:chExt cx="2509884" cy="682651"/>
          </a:xfrm>
        </p:grpSpPr>
        <p:sp>
          <p:nvSpPr>
            <p:cNvPr id="52" name="Kanyar felfelé 51"/>
            <p:cNvSpPr/>
            <p:nvPr/>
          </p:nvSpPr>
          <p:spPr>
            <a:xfrm rot="5400000">
              <a:off x="3962376" y="5495358"/>
              <a:ext cx="555809" cy="1201293"/>
            </a:xfrm>
            <a:prstGeom prst="bentUpArrow">
              <a:avLst>
                <a:gd name="adj1" fmla="val 14271"/>
                <a:gd name="adj2" fmla="val 26666"/>
                <a:gd name="adj3" fmla="val 21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0066"/>
                </a:solidFill>
              </a:endParaRPr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3666525" y="5809130"/>
              <a:ext cx="109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0066"/>
                  </a:solidFill>
                </a:rPr>
                <a:t>sikertelen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849868" y="5979461"/>
              <a:ext cx="1299650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Doktori</a:t>
              </a:r>
            </a:p>
            <a:p>
              <a:pPr algn="ctr">
                <a:lnSpc>
                  <a:spcPts val="16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képzés vége</a:t>
              </a:r>
              <a:endParaRPr lang="hu-HU" dirty="0">
                <a:solidFill>
                  <a:srgbClr val="000066"/>
                </a:solidFill>
              </a:endParaRPr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268941" y="0"/>
            <a:ext cx="505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DOKTORI KÉPZÉSI ÁLTALÁNOS RENDJE A KMDI-BEN</a:t>
            </a:r>
            <a:endParaRPr lang="hu-HU" b="1" dirty="0">
              <a:solidFill>
                <a:srgbClr val="000066"/>
              </a:solidFill>
            </a:endParaRPr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1021980" y="3931734"/>
            <a:ext cx="2277032" cy="2126930"/>
            <a:chOff x="1021980" y="4509234"/>
            <a:chExt cx="2277032" cy="2126930"/>
          </a:xfrm>
        </p:grpSpPr>
        <p:sp>
          <p:nvSpPr>
            <p:cNvPr id="41" name="Téglalap 40"/>
            <p:cNvSpPr/>
            <p:nvPr/>
          </p:nvSpPr>
          <p:spPr>
            <a:xfrm>
              <a:off x="1461247" y="5038153"/>
              <a:ext cx="1380574" cy="7709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0066"/>
                </a:solidFill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1021980" y="4509234"/>
              <a:ext cx="2277032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hu-HU" dirty="0">
                  <a:solidFill>
                    <a:srgbClr val="000066"/>
                  </a:solidFill>
                </a:rPr>
                <a:t>Képzési és kutatási </a:t>
              </a:r>
              <a:r>
                <a:rPr lang="hu-HU" dirty="0" smtClean="0">
                  <a:solidFill>
                    <a:srgbClr val="000066"/>
                  </a:solidFill>
                </a:rPr>
                <a:t>szakasz (120 </a:t>
              </a:r>
              <a:r>
                <a:rPr lang="hu-HU" dirty="0" err="1" smtClean="0">
                  <a:solidFill>
                    <a:srgbClr val="000066"/>
                  </a:solidFill>
                </a:rPr>
                <a:t>kr</a:t>
              </a:r>
              <a:r>
                <a:rPr lang="hu-HU" dirty="0" smtClean="0">
                  <a:solidFill>
                    <a:srgbClr val="000066"/>
                  </a:solidFill>
                </a:rPr>
                <a:t>.)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1651150" y="5241082"/>
              <a:ext cx="9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0066"/>
                  </a:solidFill>
                </a:rPr>
                <a:t>1-4 félév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210251" y="5889806"/>
              <a:ext cx="1948482" cy="74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- </a:t>
              </a:r>
              <a:r>
                <a:rPr lang="hu-HU" dirty="0">
                  <a:solidFill>
                    <a:srgbClr val="000066"/>
                  </a:solidFill>
                </a:rPr>
                <a:t>t</a:t>
              </a:r>
              <a:r>
                <a:rPr lang="hu-HU" dirty="0" smtClean="0">
                  <a:solidFill>
                    <a:srgbClr val="000066"/>
                  </a:solidFill>
                </a:rPr>
                <a:t>antárgyi kredit</a:t>
              </a:r>
            </a:p>
            <a:p>
              <a:pPr>
                <a:lnSpc>
                  <a:spcPts val="17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- kutatási kredit</a:t>
              </a:r>
            </a:p>
            <a:p>
              <a:pPr>
                <a:lnSpc>
                  <a:spcPts val="17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- (óratartási kredit)</a:t>
              </a:r>
              <a:endParaRPr lang="hu-HU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4876786" y="3940699"/>
            <a:ext cx="3506828" cy="2109004"/>
            <a:chOff x="4876786" y="4518199"/>
            <a:chExt cx="3506828" cy="2109004"/>
          </a:xfrm>
        </p:grpSpPr>
        <p:sp>
          <p:nvSpPr>
            <p:cNvPr id="43" name="Téglalap 42"/>
            <p:cNvSpPr/>
            <p:nvPr/>
          </p:nvSpPr>
          <p:spPr>
            <a:xfrm>
              <a:off x="6311205" y="5038150"/>
              <a:ext cx="1380574" cy="7709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0066"/>
                </a:solidFill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5719568" y="4518199"/>
              <a:ext cx="2590714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hu-HU" dirty="0">
                  <a:solidFill>
                    <a:srgbClr val="000066"/>
                  </a:solidFill>
                </a:rPr>
                <a:t>Kutatási és disszertációs </a:t>
              </a:r>
              <a:r>
                <a:rPr lang="hu-HU" dirty="0" smtClean="0">
                  <a:solidFill>
                    <a:srgbClr val="000066"/>
                  </a:solidFill>
                </a:rPr>
                <a:t>szakasz (120 </a:t>
              </a:r>
              <a:r>
                <a:rPr lang="hu-HU" dirty="0" err="1" smtClean="0">
                  <a:solidFill>
                    <a:srgbClr val="000066"/>
                  </a:solidFill>
                </a:rPr>
                <a:t>kr</a:t>
              </a:r>
              <a:r>
                <a:rPr lang="hu-HU" dirty="0" smtClean="0">
                  <a:solidFill>
                    <a:srgbClr val="000066"/>
                  </a:solidFill>
                </a:rPr>
                <a:t>.)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6492095" y="5268790"/>
              <a:ext cx="9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0066"/>
                  </a:solidFill>
                </a:rPr>
                <a:t>5-8 félév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50" name="Jobbra nyíl 49"/>
            <p:cNvSpPr/>
            <p:nvPr/>
          </p:nvSpPr>
          <p:spPr>
            <a:xfrm>
              <a:off x="4876786" y="5342966"/>
              <a:ext cx="1416438" cy="313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0066"/>
                </a:solidFill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4975399" y="5056094"/>
              <a:ext cx="821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0066"/>
                  </a:solidFill>
                </a:rPr>
                <a:t>sikeres</a:t>
              </a:r>
              <a:endParaRPr lang="hu-HU" dirty="0">
                <a:solidFill>
                  <a:srgbClr val="000066"/>
                </a:solidFill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293234" y="5880845"/>
              <a:ext cx="2090380" cy="74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- kutatási kredit</a:t>
              </a:r>
            </a:p>
            <a:p>
              <a:pPr>
                <a:lnSpc>
                  <a:spcPts val="17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- disszertációs kredit</a:t>
              </a:r>
            </a:p>
            <a:p>
              <a:pPr>
                <a:lnSpc>
                  <a:spcPts val="1700"/>
                </a:lnSpc>
              </a:pPr>
              <a:r>
                <a:rPr lang="hu-HU" dirty="0" smtClean="0">
                  <a:solidFill>
                    <a:srgbClr val="000066"/>
                  </a:solidFill>
                </a:rPr>
                <a:t>- (óratartási kredit)</a:t>
              </a:r>
              <a:endParaRPr lang="hu-HU" dirty="0">
                <a:solidFill>
                  <a:srgbClr val="000066"/>
                </a:solidFill>
              </a:endParaRP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423512" y="6379103"/>
            <a:ext cx="872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400" dirty="0" smtClean="0">
                <a:hlinkClick r:id="rId2"/>
              </a:rPr>
              <a:t>http://hhk.uni-nke.hu/uploads/media_items/a-kmdi-kepzesi-terve-a-2016-ban-indult-evfolyamoknak.original.pdf</a:t>
            </a:r>
            <a:endParaRPr lang="hu-HU" sz="1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3435" y="448217"/>
            <a:ext cx="9000565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</a:rPr>
              <a:t>A doktori képzés során, a negyedik félév végén, a képzési és kutatási szakasz lezárásaként és a kutatási és disszertációs szakasz megkezdésének feltételeként komplex vizsgát kell teljesíteni, amely méri és értékeli a tanulmányi és kutatási előmenetelt.</a:t>
            </a:r>
          </a:p>
          <a:p>
            <a:pPr>
              <a:spcBef>
                <a:spcPts val="600"/>
              </a:spcBef>
            </a:pPr>
            <a:r>
              <a:rPr lang="hu-HU" sz="2000" b="1" dirty="0" smtClean="0">
                <a:solidFill>
                  <a:srgbClr val="000066"/>
                </a:solidFill>
              </a:rPr>
              <a:t>Feltétel: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legalább 90 </a:t>
            </a:r>
            <a:r>
              <a:rPr lang="hu-HU" sz="2000" dirty="0">
                <a:solidFill>
                  <a:srgbClr val="000066"/>
                </a:solidFill>
              </a:rPr>
              <a:t>kredit, </a:t>
            </a:r>
            <a:r>
              <a:rPr lang="hu-HU" sz="2000" dirty="0" smtClean="0">
                <a:solidFill>
                  <a:srgbClr val="000066"/>
                </a:solidFill>
              </a:rPr>
              <a:t>ezen belül valamennyi előírt </a:t>
            </a:r>
            <a:r>
              <a:rPr lang="hu-HU" sz="2000" dirty="0">
                <a:solidFill>
                  <a:srgbClr val="000066"/>
                </a:solidFill>
              </a:rPr>
              <a:t>képzési </a:t>
            </a:r>
            <a:r>
              <a:rPr lang="hu-HU" sz="2000" dirty="0" smtClean="0">
                <a:solidFill>
                  <a:srgbClr val="000066"/>
                </a:solidFill>
              </a:rPr>
              <a:t>kredit (min. 50) megléte</a:t>
            </a:r>
          </a:p>
          <a:p>
            <a:pPr marL="88900"/>
            <a:r>
              <a:rPr lang="hu-HU" sz="2000" dirty="0" smtClean="0">
                <a:solidFill>
                  <a:srgbClr val="000066"/>
                </a:solidFill>
              </a:rPr>
              <a:t>(5-8 félévben képzési kredit már nincs!)</a:t>
            </a:r>
          </a:p>
          <a:p>
            <a:pPr marL="179388" indent="-17938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legalább </a:t>
            </a:r>
            <a:r>
              <a:rPr lang="hu-HU" sz="2000" dirty="0">
                <a:solidFill>
                  <a:srgbClr val="000066"/>
                </a:solidFill>
              </a:rPr>
              <a:t>8 publikációs </a:t>
            </a:r>
            <a:r>
              <a:rPr lang="hu-HU" sz="2000" dirty="0" smtClean="0">
                <a:solidFill>
                  <a:srgbClr val="000066"/>
                </a:solidFill>
              </a:rPr>
              <a:t>pont, benne  legalább 2 db MTA HTB A, B, C kat. </a:t>
            </a:r>
            <a:r>
              <a:rPr lang="hu-HU" sz="2000" dirty="0">
                <a:solidFill>
                  <a:srgbClr val="000066"/>
                </a:solidFill>
              </a:rPr>
              <a:t>c</a:t>
            </a:r>
            <a:r>
              <a:rPr lang="hu-HU" sz="2000" dirty="0" smtClean="0">
                <a:solidFill>
                  <a:srgbClr val="000066"/>
                </a:solidFill>
              </a:rPr>
              <a:t>ikk megléte </a:t>
            </a:r>
            <a:r>
              <a:rPr lang="hu-HU" sz="1400" i="1" dirty="0" smtClean="0">
                <a:solidFill>
                  <a:srgbClr val="000066"/>
                </a:solidFill>
              </a:rPr>
              <a:t>(KMDI honlap/Dokumentumok/Egyéb dokumentumok /Mértékadó folyóiratok)</a:t>
            </a:r>
            <a:r>
              <a:rPr lang="hu-HU" sz="1400" dirty="0" smtClean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hu-HU" sz="2000" b="1" dirty="0" smtClean="0">
                <a:solidFill>
                  <a:srgbClr val="000066"/>
                </a:solidFill>
              </a:rPr>
              <a:t>Részei</a:t>
            </a:r>
            <a:r>
              <a:rPr lang="hu-HU" sz="2000" dirty="0" smtClean="0">
                <a:solidFill>
                  <a:srgbClr val="000066"/>
                </a:solidFill>
              </a:rPr>
              <a:t>: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- elméleti rész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disszertációs rész</a:t>
            </a:r>
          </a:p>
          <a:p>
            <a:pPr>
              <a:spcBef>
                <a:spcPts val="600"/>
              </a:spcBef>
            </a:pPr>
            <a:r>
              <a:rPr lang="hu-HU" sz="2000" b="1" dirty="0" smtClean="0">
                <a:solidFill>
                  <a:srgbClr val="000066"/>
                </a:solidFill>
              </a:rPr>
              <a:t>Elméleti rész 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- a vizsgázó elméleti felkészültségét kell felmérni. 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- témakörei kutatási területenként és témánként eltérőek</a:t>
            </a:r>
            <a:endParaRPr lang="hu-HU" sz="2000" b="1" dirty="0" smtClean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- vizsgatárgyait/témaköreit a DIT javaslatára az EDT hagyja jóvá</a:t>
            </a:r>
            <a:endParaRPr lang="hu-HU" sz="2000" b="1" dirty="0" smtClean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Két </a:t>
            </a:r>
            <a:r>
              <a:rPr lang="hu-HU" sz="2000" dirty="0">
                <a:solidFill>
                  <a:srgbClr val="000066"/>
                </a:solidFill>
              </a:rPr>
              <a:t>témakörből </a:t>
            </a:r>
            <a:r>
              <a:rPr lang="hu-HU" sz="2000" dirty="0" smtClean="0">
                <a:solidFill>
                  <a:srgbClr val="000066"/>
                </a:solidFill>
              </a:rPr>
              <a:t>vizsga: 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1. témakör az </a:t>
            </a:r>
            <a:r>
              <a:rPr lang="hu-HU" sz="2000" dirty="0">
                <a:solidFill>
                  <a:srgbClr val="000066"/>
                </a:solidFill>
              </a:rPr>
              <a:t>adott </a:t>
            </a:r>
            <a:r>
              <a:rPr lang="hu-HU" sz="2000" b="1" dirty="0">
                <a:solidFill>
                  <a:srgbClr val="000066"/>
                </a:solidFill>
              </a:rPr>
              <a:t>kutatási terület átfogó </a:t>
            </a:r>
            <a:r>
              <a:rPr lang="hu-HU" sz="2000" b="1" dirty="0" smtClean="0">
                <a:solidFill>
                  <a:srgbClr val="000066"/>
                </a:solidFill>
              </a:rPr>
              <a:t>ismerete </a:t>
            </a:r>
            <a:r>
              <a:rPr lang="hu-HU" sz="2000" dirty="0" smtClean="0">
                <a:solidFill>
                  <a:srgbClr val="000066"/>
                </a:solidFill>
              </a:rPr>
              <a:t>(kutatási területi főtárgy) </a:t>
            </a:r>
          </a:p>
          <a:p>
            <a:pPr marL="1165225" indent="-1165225"/>
            <a:r>
              <a:rPr lang="hu-HU" sz="2000" dirty="0" smtClean="0">
                <a:solidFill>
                  <a:srgbClr val="000066"/>
                </a:solidFill>
              </a:rPr>
              <a:t>2. témakör a </a:t>
            </a:r>
            <a:r>
              <a:rPr lang="hu-HU" sz="2000" dirty="0">
                <a:solidFill>
                  <a:srgbClr val="000066"/>
                </a:solidFill>
              </a:rPr>
              <a:t>kutatási </a:t>
            </a:r>
            <a:r>
              <a:rPr lang="hu-HU" sz="2000" b="1" dirty="0">
                <a:solidFill>
                  <a:srgbClr val="000066"/>
                </a:solidFill>
              </a:rPr>
              <a:t>témához </a:t>
            </a:r>
            <a:r>
              <a:rPr lang="hu-HU" sz="2000" b="1" dirty="0" smtClean="0">
                <a:solidFill>
                  <a:srgbClr val="000066"/>
                </a:solidFill>
              </a:rPr>
              <a:t>kapcsolódó konkrét ismeretkör </a:t>
            </a:r>
            <a:r>
              <a:rPr lang="hu-HU" sz="2000" dirty="0" smtClean="0">
                <a:solidFill>
                  <a:srgbClr val="000066"/>
                </a:solidFill>
              </a:rPr>
              <a:t>(kutatási témához illeszkedő tárgy)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3435" y="448217"/>
            <a:ext cx="900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</a:rPr>
              <a:t>Jelentkezési lap, DSZ 3. melléklet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13464" r="32875" b="9150"/>
          <a:stretch>
            <a:fillRect/>
          </a:stretch>
        </p:blipFill>
        <p:spPr bwMode="auto">
          <a:xfrm>
            <a:off x="259985" y="1039907"/>
            <a:ext cx="4215384" cy="53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235" t="19608" r="33162" b="1568"/>
          <a:stretch>
            <a:fillRect/>
          </a:stretch>
        </p:blipFill>
        <p:spPr bwMode="auto">
          <a:xfrm>
            <a:off x="4455523" y="986106"/>
            <a:ext cx="4096871" cy="54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5"/>
          <p:cNvSpPr/>
          <p:nvPr/>
        </p:nvSpPr>
        <p:spPr>
          <a:xfrm>
            <a:off x="4589930" y="3469341"/>
            <a:ext cx="2079812" cy="349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6255" y="779927"/>
            <a:ext cx="89777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Disszertációs rész</a:t>
            </a:r>
          </a:p>
          <a:p>
            <a:r>
              <a:rPr lang="hu-HU" sz="2000" b="1" dirty="0" smtClean="0">
                <a:solidFill>
                  <a:srgbClr val="000066"/>
                </a:solidFill>
              </a:rPr>
              <a:t>- </a:t>
            </a:r>
            <a:r>
              <a:rPr lang="hu-HU" sz="2000" dirty="0" smtClean="0">
                <a:solidFill>
                  <a:srgbClr val="000066"/>
                </a:solidFill>
              </a:rPr>
              <a:t>a hallgató tudományos előrehaladásáról ad számot</a:t>
            </a:r>
            <a:endParaRPr lang="hu-HU" sz="2000" b="1" dirty="0" smtClean="0">
              <a:solidFill>
                <a:srgbClr val="000066"/>
              </a:solidFill>
            </a:endParaRPr>
          </a:p>
          <a:p>
            <a:pPr marL="179388" indent="-179388"/>
            <a:r>
              <a:rPr lang="hu-HU" sz="2000" dirty="0" smtClean="0">
                <a:solidFill>
                  <a:srgbClr val="000066"/>
                </a:solidFill>
              </a:rPr>
              <a:t>- előzetesen írásban benyújtott </a:t>
            </a:r>
            <a:r>
              <a:rPr lang="hu-HU" sz="2000" b="1" dirty="0" smtClean="0">
                <a:solidFill>
                  <a:srgbClr val="000066"/>
                </a:solidFill>
              </a:rPr>
              <a:t>Kutatási jelentés </a:t>
            </a:r>
            <a:r>
              <a:rPr lang="hu-HU" sz="2000" dirty="0" smtClean="0">
                <a:solidFill>
                  <a:srgbClr val="000066"/>
                </a:solidFill>
              </a:rPr>
              <a:t>alapján előadás eddigi kutatási eredményekről és további kutatási tervről. </a:t>
            </a:r>
            <a:r>
              <a:rPr lang="hu-HU" sz="2000" i="1" dirty="0" smtClean="0">
                <a:solidFill>
                  <a:srgbClr val="000066"/>
                </a:solidFill>
              </a:rPr>
              <a:t>(KMDI honlap/Dokumentumok)</a:t>
            </a:r>
            <a:endParaRPr lang="hu-HU" sz="2000" dirty="0" smtClean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a Kutatási jelentés legalább 1,5 ív. 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  Tartalma:</a:t>
            </a:r>
          </a:p>
          <a:p>
            <a:pPr marL="360363" indent="-180975"/>
            <a:r>
              <a:rPr lang="hu-HU" sz="2000" dirty="0" smtClean="0">
                <a:solidFill>
                  <a:srgbClr val="000066"/>
                </a:solidFill>
              </a:rPr>
              <a:t>- bevezetés: tudományos probléma, kutatási célkitűzések, hipotézisek, kutatási módszerek</a:t>
            </a:r>
          </a:p>
          <a:p>
            <a:pPr indent="179388"/>
            <a:r>
              <a:rPr lang="hu-HU" sz="2000" dirty="0" smtClean="0">
                <a:solidFill>
                  <a:srgbClr val="000066"/>
                </a:solidFill>
              </a:rPr>
              <a:t>- szakirodalmi összefoglaló (hivatkozásokkal, irodalomjegyzékkel);</a:t>
            </a:r>
          </a:p>
          <a:p>
            <a:pPr marL="358775" indent="-179388"/>
            <a:r>
              <a:rPr lang="hu-HU" sz="2000" dirty="0" smtClean="0">
                <a:solidFill>
                  <a:srgbClr val="000066"/>
                </a:solidFill>
              </a:rPr>
              <a:t>- az eddig elért kutatási eredmények (eddigi publikációk összegzése, lényege, eredmények, hivatkozásokkal, irodalomjegyzékkel);</a:t>
            </a:r>
          </a:p>
          <a:p>
            <a:pPr indent="179388"/>
            <a:r>
              <a:rPr lang="hu-HU" sz="2000" dirty="0" smtClean="0">
                <a:solidFill>
                  <a:srgbClr val="000066"/>
                </a:solidFill>
              </a:rPr>
              <a:t>- a doktori képzés második szakaszára (5-8. félév) vonatkozó kutatási terv; </a:t>
            </a:r>
          </a:p>
          <a:p>
            <a:pPr marL="17938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a disszertáció elkészítésének és az eredmények publikálásának ütemezése;</a:t>
            </a:r>
          </a:p>
          <a:p>
            <a:pPr marL="17938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mellékletek:</a:t>
            </a:r>
          </a:p>
          <a:p>
            <a:pPr marL="358775"/>
            <a:r>
              <a:rPr lang="hu-HU" sz="2000" dirty="0" smtClean="0">
                <a:solidFill>
                  <a:srgbClr val="000066"/>
                </a:solidFill>
              </a:rPr>
              <a:t>- publikációs jegyzék (DSZ </a:t>
            </a:r>
            <a:r>
              <a:rPr lang="hu-HU" sz="2000" dirty="0" err="1" smtClean="0">
                <a:solidFill>
                  <a:srgbClr val="000066"/>
                </a:solidFill>
              </a:rPr>
              <a:t>publ</a:t>
            </a:r>
            <a:r>
              <a:rPr lang="hu-HU" sz="2000" dirty="0" smtClean="0">
                <a:solidFill>
                  <a:srgbClr val="000066"/>
                </a:solidFill>
              </a:rPr>
              <a:t>. pontérték táblázat szerint, ill. az </a:t>
            </a:r>
            <a:r>
              <a:rPr lang="hu-HU" sz="2000" dirty="0" err="1" smtClean="0">
                <a:solidFill>
                  <a:srgbClr val="000066"/>
                </a:solidFill>
              </a:rPr>
              <a:t>MTMT-ből</a:t>
            </a:r>
            <a:r>
              <a:rPr lang="hu-HU" sz="2000" dirty="0" smtClean="0">
                <a:solidFill>
                  <a:srgbClr val="000066"/>
                </a:solidFill>
              </a:rPr>
              <a:t> is); </a:t>
            </a:r>
          </a:p>
          <a:p>
            <a:pPr marL="358775"/>
            <a:r>
              <a:rPr lang="hu-HU" sz="2000" dirty="0" smtClean="0">
                <a:solidFill>
                  <a:srgbClr val="000066"/>
                </a:solidFill>
              </a:rPr>
              <a:t>- különlenyomatok; </a:t>
            </a:r>
          </a:p>
          <a:p>
            <a:pPr marL="358775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ODT felületre feltöltött adatlap másolata.</a:t>
            </a:r>
          </a:p>
          <a:p>
            <a:pPr marL="179388" indent="88900">
              <a:buFontTx/>
              <a:buChar char="-"/>
            </a:pPr>
            <a:endParaRPr lang="hu-HU" sz="2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6255" y="779927"/>
            <a:ext cx="89777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Disszertációs rész</a:t>
            </a:r>
          </a:p>
          <a:p>
            <a:pPr marL="179388" indent="88900">
              <a:buFontTx/>
              <a:buChar char="-"/>
            </a:pPr>
            <a:endParaRPr lang="hu-HU" sz="2000" dirty="0" smtClean="0">
              <a:solidFill>
                <a:srgbClr val="000066"/>
              </a:solidFill>
            </a:endParaRPr>
          </a:p>
          <a:p>
            <a:pPr marL="179388" indent="88900">
              <a:buFontTx/>
              <a:buChar char="-"/>
            </a:pPr>
            <a:endParaRPr lang="hu-HU" sz="2000" dirty="0" smtClean="0">
              <a:solidFill>
                <a:srgbClr val="000066"/>
              </a:solidFill>
            </a:endParaRPr>
          </a:p>
          <a:p>
            <a:pPr marL="179388" indent="88900">
              <a:buFontTx/>
              <a:buChar char="-"/>
            </a:pPr>
            <a:endParaRPr lang="hu-HU" sz="2000" dirty="0" smtClean="0">
              <a:solidFill>
                <a:srgbClr val="000066"/>
              </a:solidFill>
            </a:endParaRPr>
          </a:p>
          <a:p>
            <a:pPr marL="179388" indent="-179388">
              <a:spcBef>
                <a:spcPts val="1200"/>
              </a:spcBef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Kutatási jelentést a </a:t>
            </a:r>
            <a:r>
              <a:rPr lang="hu-HU" sz="2000" b="1" dirty="0" smtClean="0">
                <a:solidFill>
                  <a:srgbClr val="000066"/>
                </a:solidFill>
              </a:rPr>
              <a:t>témavezető írásos értékelésével </a:t>
            </a:r>
            <a:r>
              <a:rPr lang="hu-HU" sz="2000" dirty="0" smtClean="0">
                <a:solidFill>
                  <a:srgbClr val="000066"/>
                </a:solidFill>
              </a:rPr>
              <a:t>kell benyújtani a KMDI vezetőjéhez </a:t>
            </a:r>
            <a:r>
              <a:rPr lang="hu-HU" sz="2000" b="1" dirty="0" smtClean="0">
                <a:solidFill>
                  <a:srgbClr val="000066"/>
                </a:solidFill>
              </a:rPr>
              <a:t>május 25-ig</a:t>
            </a:r>
            <a:r>
              <a:rPr lang="hu-HU" sz="2000" dirty="0" smtClean="0">
                <a:solidFill>
                  <a:srgbClr val="000066"/>
                </a:solidFill>
              </a:rPr>
              <a:t>. </a:t>
            </a:r>
          </a:p>
          <a:p>
            <a:pPr marL="179388"/>
            <a:r>
              <a:rPr lang="hu-HU" sz="2000" dirty="0" smtClean="0">
                <a:solidFill>
                  <a:srgbClr val="000066"/>
                </a:solidFill>
              </a:rPr>
              <a:t>Témavezetői értékelés szempontjai:</a:t>
            </a:r>
          </a:p>
          <a:p>
            <a:pPr marL="263525" indent="-8413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Tantárgyi követelmények teljesítése;</a:t>
            </a:r>
          </a:p>
          <a:p>
            <a:pPr marL="263525" indent="-8413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Kutatási téma és a kutatómunka értékelése (aktualitás, célok, előrehaladás, stb.); </a:t>
            </a:r>
          </a:p>
          <a:p>
            <a:pPr marL="263525" indent="-8413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Eddig elért eredmények értékelése;</a:t>
            </a:r>
          </a:p>
          <a:p>
            <a:pPr marL="263525" indent="-8413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Publikációs tevékenység értékelése;</a:t>
            </a:r>
          </a:p>
          <a:p>
            <a:pPr marL="263525" indent="-8413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 Összegzett értékelés.</a:t>
            </a:r>
            <a:endParaRPr lang="hu-H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88253" y="532162"/>
            <a:ext cx="88033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000066"/>
                </a:solidFill>
              </a:rPr>
              <a:t>A vizsgabizottság </a:t>
            </a:r>
            <a:r>
              <a:rPr lang="hu-HU" sz="2000" dirty="0" smtClean="0">
                <a:solidFill>
                  <a:srgbClr val="000066"/>
                </a:solidFill>
              </a:rPr>
              <a:t>négy tagból áll, a tagok fele nem </a:t>
            </a:r>
            <a:r>
              <a:rPr lang="hu-HU" sz="2000" dirty="0">
                <a:solidFill>
                  <a:srgbClr val="000066"/>
                </a:solidFill>
              </a:rPr>
              <a:t>áll foglalkoztatásra irányuló jogviszonyban </a:t>
            </a:r>
            <a:r>
              <a:rPr lang="hu-HU" sz="2000" dirty="0" smtClean="0">
                <a:solidFill>
                  <a:srgbClr val="000066"/>
                </a:solidFill>
              </a:rPr>
              <a:t>az Egyetemmel. A </a:t>
            </a:r>
            <a:r>
              <a:rPr lang="hu-HU" sz="2000" dirty="0">
                <a:solidFill>
                  <a:srgbClr val="000066"/>
                </a:solidFill>
              </a:rPr>
              <a:t>bizottság elnöke és </a:t>
            </a:r>
            <a:r>
              <a:rPr lang="hu-HU" sz="2000" dirty="0" smtClean="0">
                <a:solidFill>
                  <a:srgbClr val="000066"/>
                </a:solidFill>
              </a:rPr>
              <a:t>tagjai </a:t>
            </a:r>
            <a:r>
              <a:rPr lang="hu-HU" sz="2000" dirty="0">
                <a:solidFill>
                  <a:srgbClr val="000066"/>
                </a:solidFill>
              </a:rPr>
              <a:t>a </a:t>
            </a:r>
            <a:r>
              <a:rPr lang="hu-HU" sz="2000" dirty="0" smtClean="0">
                <a:solidFill>
                  <a:srgbClr val="000066"/>
                </a:solidFill>
              </a:rPr>
              <a:t>vizsgatárgyak, </a:t>
            </a:r>
            <a:r>
              <a:rPr lang="hu-HU" sz="2000" dirty="0">
                <a:solidFill>
                  <a:srgbClr val="000066"/>
                </a:solidFill>
              </a:rPr>
              <a:t>illetve </a:t>
            </a:r>
            <a:r>
              <a:rPr lang="hu-HU" sz="2000" dirty="0" smtClean="0">
                <a:solidFill>
                  <a:srgbClr val="000066"/>
                </a:solidFill>
              </a:rPr>
              <a:t>témakörök szakértői.</a:t>
            </a:r>
          </a:p>
          <a:p>
            <a:r>
              <a:rPr lang="hu-HU" sz="2000" b="1" dirty="0" smtClean="0">
                <a:solidFill>
                  <a:srgbClr val="000066"/>
                </a:solidFill>
              </a:rPr>
              <a:t>Összetétel</a:t>
            </a:r>
            <a:r>
              <a:rPr lang="hu-HU" sz="2000" dirty="0" smtClean="0">
                <a:solidFill>
                  <a:srgbClr val="000066"/>
                </a:solidFill>
              </a:rPr>
              <a:t>:</a:t>
            </a:r>
          </a:p>
          <a:p>
            <a:pPr indent="179388"/>
            <a:r>
              <a:rPr lang="hu-HU" sz="2000" dirty="0" smtClean="0">
                <a:solidFill>
                  <a:srgbClr val="000066"/>
                </a:solidFill>
              </a:rPr>
              <a:t>Elnök: DI vezető v. helyettese</a:t>
            </a:r>
          </a:p>
          <a:p>
            <a:pPr indent="179388"/>
            <a:r>
              <a:rPr lang="hu-HU" sz="2000" dirty="0" smtClean="0">
                <a:solidFill>
                  <a:srgbClr val="000066"/>
                </a:solidFill>
              </a:rPr>
              <a:t>Belső tag: kutatási területvezető </a:t>
            </a:r>
          </a:p>
          <a:p>
            <a:pPr indent="179388"/>
            <a:r>
              <a:rPr lang="hu-HU" sz="2000" dirty="0" smtClean="0">
                <a:solidFill>
                  <a:srgbClr val="000066"/>
                </a:solidFill>
              </a:rPr>
              <a:t>Külső tagok: 2 fő, a kutatási téma külső szakértői</a:t>
            </a:r>
          </a:p>
          <a:p>
            <a:pPr indent="179388"/>
            <a:r>
              <a:rPr lang="hu-HU" sz="2000" dirty="0" smtClean="0">
                <a:solidFill>
                  <a:srgbClr val="000066"/>
                </a:solidFill>
              </a:rPr>
              <a:t>Témavezető nem lehet tag!</a:t>
            </a:r>
          </a:p>
          <a:p>
            <a:endParaRPr lang="hu-HU" sz="2000" dirty="0" smtClean="0">
              <a:solidFill>
                <a:srgbClr val="000066"/>
              </a:solidFill>
            </a:endParaRPr>
          </a:p>
          <a:p>
            <a:pPr marL="179388" indent="-179388"/>
            <a:r>
              <a:rPr lang="hu-HU" sz="2000" dirty="0" smtClean="0">
                <a:solidFill>
                  <a:srgbClr val="000066"/>
                </a:solidFill>
              </a:rPr>
              <a:t>- A </a:t>
            </a:r>
            <a:r>
              <a:rPr lang="hu-HU" sz="2000" dirty="0">
                <a:solidFill>
                  <a:srgbClr val="000066"/>
                </a:solidFill>
              </a:rPr>
              <a:t>vizsgát a bizottság tagjai </a:t>
            </a:r>
            <a:r>
              <a:rPr lang="hu-HU" sz="2000" b="1" dirty="0">
                <a:solidFill>
                  <a:srgbClr val="000066"/>
                </a:solidFill>
              </a:rPr>
              <a:t>részenként</a:t>
            </a:r>
            <a:r>
              <a:rPr lang="hu-HU" sz="2000" dirty="0">
                <a:solidFill>
                  <a:srgbClr val="000066"/>
                </a:solidFill>
              </a:rPr>
              <a:t>, és az elméleti részen belül </a:t>
            </a:r>
            <a:r>
              <a:rPr lang="hu-HU" sz="2000" b="1" dirty="0">
                <a:solidFill>
                  <a:srgbClr val="000066"/>
                </a:solidFill>
              </a:rPr>
              <a:t>témakörönként</a:t>
            </a:r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smtClean="0">
                <a:solidFill>
                  <a:srgbClr val="000066"/>
                </a:solidFill>
              </a:rPr>
              <a:t>ötfokozatú skálán értékelik</a:t>
            </a:r>
            <a:r>
              <a:rPr lang="hu-HU" sz="2000" dirty="0">
                <a:solidFill>
                  <a:srgbClr val="000066"/>
                </a:solidFill>
              </a:rPr>
              <a:t>. </a:t>
            </a:r>
            <a:endParaRPr lang="hu-HU" sz="2000" dirty="0" smtClean="0">
              <a:solidFill>
                <a:srgbClr val="000066"/>
              </a:solidFill>
            </a:endParaRPr>
          </a:p>
          <a:p>
            <a:pPr marL="179388" indent="-179388"/>
            <a:r>
              <a:rPr lang="hu-HU" sz="2000" dirty="0" smtClean="0">
                <a:solidFill>
                  <a:srgbClr val="000066"/>
                </a:solidFill>
              </a:rPr>
              <a:t>- A </a:t>
            </a:r>
            <a:r>
              <a:rPr lang="hu-HU" sz="2000" dirty="0">
                <a:solidFill>
                  <a:srgbClr val="000066"/>
                </a:solidFill>
              </a:rPr>
              <a:t>komplex vizsga </a:t>
            </a:r>
            <a:r>
              <a:rPr lang="hu-HU" sz="2000" b="1" dirty="0">
                <a:solidFill>
                  <a:srgbClr val="000066"/>
                </a:solidFill>
              </a:rPr>
              <a:t>sikeres</a:t>
            </a:r>
            <a:r>
              <a:rPr lang="hu-HU" sz="2000" dirty="0">
                <a:solidFill>
                  <a:srgbClr val="000066"/>
                </a:solidFill>
              </a:rPr>
              <a:t>, amennyiben </a:t>
            </a:r>
            <a:r>
              <a:rPr lang="hu-HU" sz="2000" dirty="0" smtClean="0">
                <a:solidFill>
                  <a:srgbClr val="000066"/>
                </a:solidFill>
              </a:rPr>
              <a:t>a </a:t>
            </a:r>
            <a:r>
              <a:rPr lang="hu-HU" sz="2000" dirty="0">
                <a:solidFill>
                  <a:srgbClr val="000066"/>
                </a:solidFill>
              </a:rPr>
              <a:t>vizsgázó </a:t>
            </a:r>
            <a:r>
              <a:rPr lang="hu-HU" sz="2000" b="1" dirty="0">
                <a:solidFill>
                  <a:srgbClr val="000066"/>
                </a:solidFill>
              </a:rPr>
              <a:t>részenként és összesen </a:t>
            </a:r>
            <a:r>
              <a:rPr lang="hu-HU" sz="2000" dirty="0">
                <a:solidFill>
                  <a:srgbClr val="000066"/>
                </a:solidFill>
              </a:rPr>
              <a:t>is megkapta a megszerezhető pontok </a:t>
            </a:r>
            <a:r>
              <a:rPr lang="hu-HU" sz="2000" b="1" dirty="0">
                <a:solidFill>
                  <a:srgbClr val="000066"/>
                </a:solidFill>
              </a:rPr>
              <a:t>legalább 60%-át</a:t>
            </a:r>
            <a:r>
              <a:rPr lang="hu-HU" sz="2000" dirty="0">
                <a:solidFill>
                  <a:srgbClr val="000066"/>
                </a:solidFill>
              </a:rPr>
              <a:t>. </a:t>
            </a:r>
            <a:endParaRPr lang="hu-HU" sz="2000" dirty="0" smtClean="0">
              <a:solidFill>
                <a:srgbClr val="000066"/>
              </a:solidFill>
            </a:endParaRPr>
          </a:p>
          <a:p>
            <a:pPr marL="179388" indent="-179388"/>
            <a:r>
              <a:rPr lang="hu-HU" sz="2000" dirty="0" smtClean="0">
                <a:solidFill>
                  <a:srgbClr val="000066"/>
                </a:solidFill>
              </a:rPr>
              <a:t>- A </a:t>
            </a:r>
            <a:r>
              <a:rPr lang="hu-HU" sz="2000" dirty="0">
                <a:solidFill>
                  <a:srgbClr val="000066"/>
                </a:solidFill>
              </a:rPr>
              <a:t>komplex vizsga </a:t>
            </a:r>
            <a:r>
              <a:rPr lang="hu-HU" sz="2000" b="1" dirty="0">
                <a:solidFill>
                  <a:srgbClr val="000066"/>
                </a:solidFill>
              </a:rPr>
              <a:t>értékelése kétfokozatú</a:t>
            </a:r>
            <a:r>
              <a:rPr lang="hu-HU" sz="2000" dirty="0">
                <a:solidFill>
                  <a:srgbClr val="000066"/>
                </a:solidFill>
              </a:rPr>
              <a:t>, </a:t>
            </a:r>
            <a:r>
              <a:rPr lang="hu-HU" sz="2000" b="1" dirty="0">
                <a:solidFill>
                  <a:srgbClr val="000066"/>
                </a:solidFill>
              </a:rPr>
              <a:t>megfelelt</a:t>
            </a:r>
            <a:r>
              <a:rPr lang="hu-HU" sz="2000" dirty="0">
                <a:solidFill>
                  <a:srgbClr val="000066"/>
                </a:solidFill>
              </a:rPr>
              <a:t> vagy </a:t>
            </a:r>
            <a:r>
              <a:rPr lang="hu-HU" sz="2000" b="1" dirty="0">
                <a:solidFill>
                  <a:srgbClr val="000066"/>
                </a:solidFill>
              </a:rPr>
              <a:t>nem megfelelt </a:t>
            </a:r>
            <a:r>
              <a:rPr lang="hu-HU" sz="2000" dirty="0">
                <a:solidFill>
                  <a:srgbClr val="000066"/>
                </a:solidFill>
              </a:rPr>
              <a:t>minősítés lehet.</a:t>
            </a:r>
          </a:p>
          <a:p>
            <a:pPr marL="179388" indent="-179388"/>
            <a:r>
              <a:rPr lang="hu-HU" sz="2000" dirty="0" smtClean="0">
                <a:solidFill>
                  <a:srgbClr val="000066"/>
                </a:solidFill>
              </a:rPr>
              <a:t>- A sikertelen </a:t>
            </a:r>
            <a:r>
              <a:rPr lang="hu-HU" sz="2000" dirty="0">
                <a:solidFill>
                  <a:srgbClr val="000066"/>
                </a:solidFill>
              </a:rPr>
              <a:t>komplex </a:t>
            </a:r>
            <a:r>
              <a:rPr lang="hu-HU" sz="2000" dirty="0" smtClean="0">
                <a:solidFill>
                  <a:srgbClr val="000066"/>
                </a:solidFill>
              </a:rPr>
              <a:t>vizsga </a:t>
            </a:r>
            <a:r>
              <a:rPr lang="hu-HU" sz="2000" b="1" dirty="0">
                <a:solidFill>
                  <a:srgbClr val="000066"/>
                </a:solidFill>
              </a:rPr>
              <a:t>egy alkalommal</a:t>
            </a:r>
            <a:r>
              <a:rPr lang="hu-HU" sz="2000" dirty="0">
                <a:solidFill>
                  <a:srgbClr val="000066"/>
                </a:solidFill>
              </a:rPr>
              <a:t>, ugyanazon vizsgaidőszakban </a:t>
            </a:r>
            <a:r>
              <a:rPr lang="hu-HU" sz="2000" dirty="0" smtClean="0">
                <a:solidFill>
                  <a:srgbClr val="000066"/>
                </a:solidFill>
              </a:rPr>
              <a:t>ismételhető.</a:t>
            </a:r>
          </a:p>
          <a:p>
            <a:pPr marL="179388" indent="-179388"/>
            <a:r>
              <a:rPr lang="hu-HU" sz="2000" dirty="0" smtClean="0">
                <a:solidFill>
                  <a:srgbClr val="000066"/>
                </a:solidFill>
              </a:rPr>
              <a:t>- Sikeres komplex vizsga esetén a hallgató elfogadott Kutatási jelentésért </a:t>
            </a:r>
            <a:r>
              <a:rPr lang="hu-HU" sz="2000" b="1" dirty="0" smtClean="0">
                <a:solidFill>
                  <a:srgbClr val="000066"/>
                </a:solidFill>
              </a:rPr>
              <a:t>20 kreditpont</a:t>
            </a:r>
            <a:r>
              <a:rPr lang="hu-HU" sz="2000" dirty="0" smtClean="0">
                <a:solidFill>
                  <a:srgbClr val="000066"/>
                </a:solidFill>
              </a:rPr>
              <a:t> jár, amelyet az </a:t>
            </a:r>
            <a:r>
              <a:rPr lang="hu-HU" sz="2000" b="1" dirty="0" smtClean="0">
                <a:solidFill>
                  <a:srgbClr val="000066"/>
                </a:solidFill>
              </a:rPr>
              <a:t>5. félévben </a:t>
            </a:r>
            <a:r>
              <a:rPr lang="hu-HU" sz="2000" dirty="0" smtClean="0">
                <a:solidFill>
                  <a:srgbClr val="000066"/>
                </a:solidFill>
              </a:rPr>
              <a:t>kell elszámolni.</a:t>
            </a:r>
            <a:endParaRPr lang="hu-H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88253" y="532162"/>
            <a:ext cx="880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</a:rPr>
              <a:t>Jegyzőkönyv, DSZ 4. melléklet</a:t>
            </a:r>
            <a:endParaRPr lang="hu-HU" sz="20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050" t="18267" r="34600" b="915"/>
          <a:stretch>
            <a:fillRect/>
          </a:stretch>
        </p:blipFill>
        <p:spPr bwMode="auto">
          <a:xfrm>
            <a:off x="422059" y="1055505"/>
            <a:ext cx="3822192" cy="55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3015" t="18431" r="33015" b="1307"/>
          <a:stretch>
            <a:fillRect/>
          </a:stretch>
        </p:blipFill>
        <p:spPr bwMode="auto">
          <a:xfrm>
            <a:off x="4410636" y="1093697"/>
            <a:ext cx="4141694" cy="550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4" y="17907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KOMPLEX VIZSGA</a:t>
            </a:r>
            <a:endParaRPr lang="hu-HU" b="1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88253" y="532162"/>
            <a:ext cx="880334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Kutatási területvezető és témavezetői feladatok</a:t>
            </a:r>
            <a:endParaRPr lang="hu-HU" sz="2000" dirty="0" smtClean="0">
              <a:solidFill>
                <a:srgbClr val="000066"/>
              </a:solidFill>
            </a:endParaRPr>
          </a:p>
          <a:p>
            <a:endParaRPr lang="hu-HU" sz="1400" dirty="0" smtClean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1. Kutatási területenkénti főtárgy meghatározása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    5 kérdés összeállítása</a:t>
            </a:r>
          </a:p>
          <a:p>
            <a:endParaRPr lang="hu-HU" sz="1000" dirty="0" smtClean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2. Kutatási témához illeszkedő tárgy meghatározása (hallgató specifikus)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    5 kérdés/tantárgy összeállítása</a:t>
            </a:r>
          </a:p>
          <a:p>
            <a:endParaRPr lang="hu-HU" sz="1000" dirty="0" smtClean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3. Bizottság összeállítása összesen 4 fő, ebből 2 fő külsős</a:t>
            </a:r>
          </a:p>
          <a:p>
            <a:pPr marL="268288"/>
            <a:r>
              <a:rPr lang="hu-HU" sz="2000" dirty="0" smtClean="0">
                <a:solidFill>
                  <a:srgbClr val="000066"/>
                </a:solidFill>
              </a:rPr>
              <a:t>- Elnök,</a:t>
            </a:r>
          </a:p>
          <a:p>
            <a:pPr marL="268288"/>
            <a:r>
              <a:rPr lang="hu-HU" sz="2000" dirty="0" smtClean="0">
                <a:solidFill>
                  <a:srgbClr val="000066"/>
                </a:solidFill>
              </a:rPr>
              <a:t>- Kutatási területvezető,</a:t>
            </a:r>
          </a:p>
          <a:p>
            <a:pPr marL="358775" indent="-90488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Külső tagok - hallgatók témájához, ill. a tantárgyakhoz releváns külső szakértők (</a:t>
            </a:r>
            <a:r>
              <a:rPr lang="hu-HU" sz="2000" dirty="0" err="1" smtClean="0">
                <a:solidFill>
                  <a:srgbClr val="000066"/>
                </a:solidFill>
              </a:rPr>
              <a:t>MTMT-ben</a:t>
            </a:r>
            <a:r>
              <a:rPr lang="hu-HU" sz="2000" dirty="0" smtClean="0">
                <a:solidFill>
                  <a:srgbClr val="000066"/>
                </a:solidFill>
              </a:rPr>
              <a:t> jegyzettek). Minden hallgatóhoz kell 2 fő!!!</a:t>
            </a:r>
          </a:p>
          <a:p>
            <a:pPr marL="358775" indent="-90488">
              <a:buFontTx/>
              <a:buChar char="-"/>
            </a:pPr>
            <a:endParaRPr lang="hu-HU" sz="2000" dirty="0" smtClean="0">
              <a:solidFill>
                <a:srgbClr val="000066"/>
              </a:solidFill>
            </a:endParaRPr>
          </a:p>
          <a:p>
            <a:pPr marL="90488" indent="-90488"/>
            <a:r>
              <a:rPr lang="hu-HU" sz="2000" dirty="0" smtClean="0">
                <a:solidFill>
                  <a:srgbClr val="000066"/>
                </a:solidFill>
              </a:rPr>
              <a:t>Kutatási területenként összesítve, területvezető aláírásával. Határidő: 03.16. (változhat!!!)</a:t>
            </a:r>
          </a:p>
          <a:p>
            <a:pPr marL="90488" indent="-90488"/>
            <a:endParaRPr lang="hu-HU" sz="2000" dirty="0" smtClean="0">
              <a:solidFill>
                <a:srgbClr val="000066"/>
              </a:solidFill>
            </a:endParaRPr>
          </a:p>
          <a:p>
            <a:pPr marL="90488" indent="-90488"/>
            <a:r>
              <a:rPr lang="hu-HU" sz="2000" dirty="0" smtClean="0">
                <a:solidFill>
                  <a:srgbClr val="000066"/>
                </a:solidFill>
              </a:rPr>
              <a:t>DIT tárgyalja és viszi EDT elé, aki dönt</a:t>
            </a:r>
          </a:p>
          <a:p>
            <a:pPr marL="268288"/>
            <a:endParaRPr lang="hu-HU" sz="2000" dirty="0" smtClean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Komplex vizsga időpontja: június???, kutatási területenkénti elosztásban</a:t>
            </a:r>
          </a:p>
          <a:p>
            <a:endParaRPr lang="hu-HU" sz="2000" dirty="0" smtClean="0">
              <a:solidFill>
                <a:srgbClr val="000066"/>
              </a:solidFill>
            </a:endParaRPr>
          </a:p>
          <a:p>
            <a:endParaRPr lang="hu-H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817</Words>
  <Application>Microsoft Office PowerPoint</Application>
  <PresentationFormat>Diavetítés a képernyőre (4:3 oldalarány)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hzs</dc:creator>
  <cp:lastModifiedBy>TamasN</cp:lastModifiedBy>
  <cp:revision>25</cp:revision>
  <dcterms:created xsi:type="dcterms:W3CDTF">2017-02-28T10:54:08Z</dcterms:created>
  <dcterms:modified xsi:type="dcterms:W3CDTF">2018-03-26T07:59:35Z</dcterms:modified>
</cp:coreProperties>
</file>